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5" r:id="rId5"/>
    <p:sldMasterId id="2147483914" r:id="rId6"/>
    <p:sldMasterId id="2147483928" r:id="rId7"/>
    <p:sldMasterId id="2147483944" r:id="rId8"/>
    <p:sldMasterId id="2147483957" r:id="rId9"/>
  </p:sldMasterIdLst>
  <p:notesMasterIdLst>
    <p:notesMasterId r:id="rId47"/>
  </p:notesMasterIdLst>
  <p:handoutMasterIdLst>
    <p:handoutMasterId r:id="rId48"/>
  </p:handoutMasterIdLst>
  <p:sldIdLst>
    <p:sldId id="301" r:id="rId10"/>
    <p:sldId id="1518" r:id="rId11"/>
    <p:sldId id="1508" r:id="rId12"/>
    <p:sldId id="1509" r:id="rId13"/>
    <p:sldId id="1510" r:id="rId14"/>
    <p:sldId id="1511" r:id="rId15"/>
    <p:sldId id="1512" r:id="rId16"/>
    <p:sldId id="1513" r:id="rId17"/>
    <p:sldId id="1514" r:id="rId18"/>
    <p:sldId id="1515" r:id="rId19"/>
    <p:sldId id="1516" r:id="rId20"/>
    <p:sldId id="1517" r:id="rId21"/>
    <p:sldId id="1146" r:id="rId22"/>
    <p:sldId id="1226" r:id="rId23"/>
    <p:sldId id="1199" r:id="rId24"/>
    <p:sldId id="1172" r:id="rId25"/>
    <p:sldId id="1149" r:id="rId26"/>
    <p:sldId id="1507" r:id="rId27"/>
    <p:sldId id="1224" r:id="rId28"/>
    <p:sldId id="1174" r:id="rId29"/>
    <p:sldId id="1175" r:id="rId30"/>
    <p:sldId id="1191" r:id="rId31"/>
    <p:sldId id="1177" r:id="rId32"/>
    <p:sldId id="1192" r:id="rId33"/>
    <p:sldId id="1227" r:id="rId34"/>
    <p:sldId id="1151" r:id="rId35"/>
    <p:sldId id="1217" r:id="rId36"/>
    <p:sldId id="1228" r:id="rId37"/>
    <p:sldId id="1184" r:id="rId38"/>
    <p:sldId id="1194" r:id="rId39"/>
    <p:sldId id="1229" r:id="rId40"/>
    <p:sldId id="1187" r:id="rId41"/>
    <p:sldId id="1216" r:id="rId42"/>
    <p:sldId id="1230" r:id="rId43"/>
    <p:sldId id="1215" r:id="rId44"/>
    <p:sldId id="1221" r:id="rId45"/>
    <p:sldId id="1519"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bsecretaría de Hidrocarburos" initials="SSH" lastIdx="4" clrIdx="0"/>
  <p:cmAuthor id="7" name="Francisco Javier Pacheco Roman" initials="FJPR" lastIdx="35" clrIdx="7"/>
  <p:cmAuthor id="1" name="juan carlos quiroz" initials="jcq" lastIdx="10" clrIdx="1">
    <p:extLst/>
  </p:cmAuthor>
  <p:cmAuthor id="8" name="Dwight Daniel Dyer Leal" initials="DDDL" lastIdx="20" clrIdx="8"/>
  <p:cmAuthor id="2" name="Juan Carlos Quiroz Peñaloza" initials="JCQP" lastIdx="10" clrIdx="2"/>
  <p:cmAuthor id="3" name="CASH" initials="CASH" lastIdx="18" clrIdx="3"/>
  <p:cmAuthor id="10" name="Myriam Cisneros Molina" initials="MCM" lastIdx="7" clrIdx="10"/>
  <p:cmAuthor id="4" name="Arturo Albarran Cortes" initials="AAC" lastIdx="33" clrIdx="4"/>
  <p:cmAuthor id="11" name="Jose Luis Palomares Franco" initials="JLPF" lastIdx="1" clrIdx="11">
    <p:extLst>
      <p:ext uri="{19B8F6BF-5375-455C-9EA6-DF929625EA0E}">
        <p15:presenceInfo xmlns:p15="http://schemas.microsoft.com/office/powerpoint/2012/main" userId="S-1-5-21-1659051872-1630789120-3043558151-12607" providerId="AD"/>
      </p:ext>
    </p:extLst>
  </p:cmAuthor>
  <p:cmAuthor id="5" name="Dwight Daniel Dyer Leal" initials="DD" lastIdx="6" clrIdx="5"/>
  <p:cmAuthor id="6" name="Carlos Armas Betanzos" initials="CAB" lastIdx="9"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9933"/>
    <a:srgbClr val="9A0000"/>
    <a:srgbClr val="96832A"/>
    <a:srgbClr val="843C0C"/>
    <a:srgbClr val="D7D79E"/>
    <a:srgbClr val="C9AF38"/>
    <a:srgbClr val="8F8F33"/>
    <a:srgbClr val="A4A4A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6856" autoAdjust="0"/>
  </p:normalViewPr>
  <p:slideViewPr>
    <p:cSldViewPr snapToGrid="0" snapToObjects="1">
      <p:cViewPr varScale="1">
        <p:scale>
          <a:sx n="70" d="100"/>
          <a:sy n="70" d="100"/>
        </p:scale>
        <p:origin x="612" y="72"/>
      </p:cViewPr>
      <p:guideLst>
        <p:guide orient="horz" pos="1457"/>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11616"/>
    </p:cViewPr>
  </p:sorterViewPr>
  <p:notesViewPr>
    <p:cSldViewPr snapToGrid="0" snapToObjects="1" showGuides="1">
      <p:cViewPr varScale="1">
        <p:scale>
          <a:sx n="53" d="100"/>
          <a:sy n="53" d="100"/>
        </p:scale>
        <p:origin x="19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users\rdpena\Documents\Presentaciones\PPT%20Reforma%20Energetica\Datos\Prospectiva%20PEMEX_15ago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45577360535851E-2"/>
          <c:y val="3.9542381555072746E-2"/>
          <c:w val="0.8986939318304461"/>
          <c:h val="0.85359083838784044"/>
        </c:manualLayout>
      </c:layout>
      <c:areaChart>
        <c:grouping val="stacked"/>
        <c:varyColors val="0"/>
        <c:ser>
          <c:idx val="0"/>
          <c:order val="0"/>
          <c:tx>
            <c:strRef>
              <c:f>'Con datos Pemex (3)'!$A$5</c:f>
              <c:strCache>
                <c:ptCount val="1"/>
                <c:pt idx="0">
                  <c:v>Producción de reservas</c:v>
                </c:pt>
              </c:strCache>
            </c:strRef>
          </c:tx>
          <c:spPr>
            <a:solidFill>
              <a:schemeClr val="accent6">
                <a:lumMod val="50000"/>
              </a:schemeClr>
            </a:solidFill>
            <a:ln w="25400">
              <a:noFill/>
            </a:ln>
          </c:spPr>
          <c:cat>
            <c:numRef>
              <c:f>'Con datos Pemex (3)'!$C$3:$P$3</c:f>
              <c:numCache>
                <c:formatCode>General</c:formatCode>
                <c:ptCount val="14"/>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numCache>
            </c:numRef>
          </c:cat>
          <c:val>
            <c:numRef>
              <c:f>'Con datos Pemex (3)'!$C$5:$P$5</c:f>
              <c:numCache>
                <c:formatCode>#,##0</c:formatCode>
                <c:ptCount val="14"/>
                <c:pt idx="0">
                  <c:v>1816.892167</c:v>
                </c:pt>
                <c:pt idx="1">
                  <c:v>1716.8085850000002</c:v>
                </c:pt>
                <c:pt idx="2">
                  <c:v>1586.9031580000003</c:v>
                </c:pt>
                <c:pt idx="3">
                  <c:v>1559.6701999999996</c:v>
                </c:pt>
                <c:pt idx="4">
                  <c:v>1526.7635989999997</c:v>
                </c:pt>
                <c:pt idx="5">
                  <c:v>1583.9748749999999</c:v>
                </c:pt>
                <c:pt idx="6">
                  <c:v>1581.0913079999996</c:v>
                </c:pt>
                <c:pt idx="7">
                  <c:v>1508.5428440000003</c:v>
                </c:pt>
                <c:pt idx="8">
                  <c:v>1407.8043849999995</c:v>
                </c:pt>
                <c:pt idx="9">
                  <c:v>1234.0991700000004</c:v>
                </c:pt>
                <c:pt idx="10">
                  <c:v>1065.800555</c:v>
                </c:pt>
                <c:pt idx="11">
                  <c:v>888.49772499999972</c:v>
                </c:pt>
                <c:pt idx="12">
                  <c:v>786.53138300000023</c:v>
                </c:pt>
                <c:pt idx="13">
                  <c:v>728.38846299999989</c:v>
                </c:pt>
              </c:numCache>
            </c:numRef>
          </c:val>
          <c:extLst>
            <c:ext xmlns:c16="http://schemas.microsoft.com/office/drawing/2014/chart" uri="{C3380CC4-5D6E-409C-BE32-E72D297353CC}">
              <c16:uniqueId val="{00000000-A2A4-4EC5-BD41-B14B8D1D5758}"/>
            </c:ext>
          </c:extLst>
        </c:ser>
        <c:ser>
          <c:idx val="1"/>
          <c:order val="1"/>
          <c:tx>
            <c:strRef>
              <c:f>'Con datos Pemex (3)'!$A$6</c:f>
              <c:strCache>
                <c:ptCount val="1"/>
                <c:pt idx="0">
                  <c:v>Producción de exploración</c:v>
                </c:pt>
              </c:strCache>
            </c:strRef>
          </c:tx>
          <c:spPr>
            <a:solidFill>
              <a:schemeClr val="accent6">
                <a:lumMod val="40000"/>
                <a:lumOff val="60000"/>
              </a:schemeClr>
            </a:solidFill>
            <a:ln w="25400">
              <a:noFill/>
            </a:ln>
          </c:spPr>
          <c:cat>
            <c:numRef>
              <c:f>'Con datos Pemex (3)'!$C$3:$P$3</c:f>
              <c:numCache>
                <c:formatCode>General</c:formatCode>
                <c:ptCount val="14"/>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numCache>
            </c:numRef>
          </c:cat>
          <c:val>
            <c:numRef>
              <c:f>'Con datos Pemex (3)'!$C$6:$P$6</c:f>
              <c:numCache>
                <c:formatCode>#,##0</c:formatCode>
                <c:ptCount val="14"/>
                <c:pt idx="0">
                  <c:v>0</c:v>
                </c:pt>
                <c:pt idx="1">
                  <c:v>53.012659999999997</c:v>
                </c:pt>
                <c:pt idx="2">
                  <c:v>215.13251000000002</c:v>
                </c:pt>
                <c:pt idx="3">
                  <c:v>394.72568999999999</c:v>
                </c:pt>
                <c:pt idx="4">
                  <c:v>431.38079999999997</c:v>
                </c:pt>
                <c:pt idx="5">
                  <c:v>388.09134999999998</c:v>
                </c:pt>
                <c:pt idx="6">
                  <c:v>363.84276</c:v>
                </c:pt>
                <c:pt idx="7">
                  <c:v>320.51423999999997</c:v>
                </c:pt>
                <c:pt idx="8">
                  <c:v>266.37223</c:v>
                </c:pt>
                <c:pt idx="9">
                  <c:v>220.46133999999998</c:v>
                </c:pt>
                <c:pt idx="10">
                  <c:v>185.58614699999998</c:v>
                </c:pt>
                <c:pt idx="11">
                  <c:v>150.14883900000001</c:v>
                </c:pt>
                <c:pt idx="12">
                  <c:v>119.420761</c:v>
                </c:pt>
                <c:pt idx="13">
                  <c:v>95.623761000000002</c:v>
                </c:pt>
              </c:numCache>
            </c:numRef>
          </c:val>
          <c:extLst>
            <c:ext xmlns:c16="http://schemas.microsoft.com/office/drawing/2014/chart" uri="{C3380CC4-5D6E-409C-BE32-E72D297353CC}">
              <c16:uniqueId val="{00000001-A2A4-4EC5-BD41-B14B8D1D5758}"/>
            </c:ext>
          </c:extLst>
        </c:ser>
        <c:dLbls>
          <c:showLegendKey val="0"/>
          <c:showVal val="0"/>
          <c:showCatName val="0"/>
          <c:showSerName val="0"/>
          <c:showPercent val="0"/>
          <c:showBubbleSize val="0"/>
        </c:dLbls>
        <c:axId val="2086197000"/>
        <c:axId val="1768292888"/>
      </c:areaChart>
      <c:lineChart>
        <c:grouping val="standard"/>
        <c:varyColors val="0"/>
        <c:ser>
          <c:idx val="4"/>
          <c:order val="2"/>
          <c:tx>
            <c:strRef>
              <c:f>'Con datos Pemex (3)'!$A$4</c:f>
              <c:strCache>
                <c:ptCount val="1"/>
                <c:pt idx="0">
                  <c:v>Asignaciones Pemex</c:v>
                </c:pt>
              </c:strCache>
            </c:strRef>
          </c:tx>
          <c:spPr>
            <a:ln>
              <a:noFill/>
            </a:ln>
          </c:spPr>
          <c:marker>
            <c:symbol val="none"/>
          </c:marker>
          <c:dLbls>
            <c:dLbl>
              <c:idx val="13"/>
              <c:spPr>
                <a:noFill/>
                <a:ln>
                  <a:noFill/>
                </a:ln>
                <a:effectLst/>
              </c:spPr>
              <c:txPr>
                <a:bodyPr wrap="square" lIns="38100" tIns="19050" rIns="38100" bIns="19050" anchor="ctr">
                  <a:spAutoFit/>
                </a:bodyPr>
                <a:lstStyle/>
                <a:p>
                  <a:pPr>
                    <a:defRPr sz="1600" b="1"/>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A2A4-4EC5-BD41-B14B8D1D5758}"/>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'Con datos Pemex (3)'!$C$4:$P$4</c:f>
              <c:numCache>
                <c:formatCode>#,##0</c:formatCode>
                <c:ptCount val="14"/>
                <c:pt idx="0">
                  <c:v>1816.892167</c:v>
                </c:pt>
                <c:pt idx="1">
                  <c:v>1769.8212450000003</c:v>
                </c:pt>
                <c:pt idx="2">
                  <c:v>1802.0356680000004</c:v>
                </c:pt>
                <c:pt idx="3">
                  <c:v>1954.3958899999996</c:v>
                </c:pt>
                <c:pt idx="4">
                  <c:v>1958.1443989999996</c:v>
                </c:pt>
                <c:pt idx="5">
                  <c:v>1972.0662249999998</c:v>
                </c:pt>
                <c:pt idx="6">
                  <c:v>1944.9340679999996</c:v>
                </c:pt>
                <c:pt idx="7">
                  <c:v>1829.0570840000003</c:v>
                </c:pt>
                <c:pt idx="8">
                  <c:v>1674.1766149999994</c:v>
                </c:pt>
                <c:pt idx="9">
                  <c:v>1454.5605100000005</c:v>
                </c:pt>
                <c:pt idx="10">
                  <c:v>1251.386702</c:v>
                </c:pt>
                <c:pt idx="11">
                  <c:v>1038.6465639999997</c:v>
                </c:pt>
                <c:pt idx="12">
                  <c:v>905.9521440000002</c:v>
                </c:pt>
                <c:pt idx="13">
                  <c:v>824.01222399999983</c:v>
                </c:pt>
              </c:numCache>
            </c:numRef>
          </c:val>
          <c:smooth val="0"/>
          <c:extLst>
            <c:ext xmlns:c16="http://schemas.microsoft.com/office/drawing/2014/chart" uri="{C3380CC4-5D6E-409C-BE32-E72D297353CC}">
              <c16:uniqueId val="{00000003-A2A4-4EC5-BD41-B14B8D1D5758}"/>
            </c:ext>
          </c:extLst>
        </c:ser>
        <c:dLbls>
          <c:showLegendKey val="0"/>
          <c:showVal val="0"/>
          <c:showCatName val="0"/>
          <c:showSerName val="0"/>
          <c:showPercent val="0"/>
          <c:showBubbleSize val="0"/>
        </c:dLbls>
        <c:marker val="1"/>
        <c:smooth val="0"/>
        <c:axId val="2086197000"/>
        <c:axId val="1768292888"/>
        <c:extLst/>
      </c:lineChart>
      <c:catAx>
        <c:axId val="208619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s-MX"/>
          </a:p>
        </c:txPr>
        <c:crossAx val="1768292888"/>
        <c:crosses val="autoZero"/>
        <c:auto val="1"/>
        <c:lblAlgn val="ctr"/>
        <c:lblOffset val="100"/>
        <c:noMultiLvlLbl val="0"/>
      </c:catAx>
      <c:valAx>
        <c:axId val="1768292888"/>
        <c:scaling>
          <c:orientation val="minMax"/>
          <c:max val="4000"/>
        </c:scaling>
        <c:delete val="0"/>
        <c:axPos val="l"/>
        <c:title>
          <c:tx>
            <c:rich>
              <a:bodyPr/>
              <a:lstStyle/>
              <a:p>
                <a:pPr>
                  <a:defRPr/>
                </a:pPr>
                <a:r>
                  <a:rPr lang="es-MX"/>
                  <a:t>miles de barriles diarios</a:t>
                </a:r>
              </a:p>
            </c:rich>
          </c:tx>
          <c:layout>
            <c:manualLayout>
              <c:xMode val="edge"/>
              <c:yMode val="edge"/>
              <c:x val="2.4109983289123788E-3"/>
              <c:y val="0.26402436176968008"/>
            </c:manualLayout>
          </c:layout>
          <c:overlay val="0"/>
        </c:title>
        <c:numFmt formatCode="#,##0" sourceLinked="0"/>
        <c:majorTickMark val="none"/>
        <c:minorTickMark val="none"/>
        <c:tickLblPos val="nextTo"/>
        <c:spPr>
          <a:noFill/>
          <a:effectLst/>
        </c:spPr>
        <c:txPr>
          <a:bodyPr rot="-60000000" vert="horz"/>
          <a:lstStyle/>
          <a:p>
            <a:pPr>
              <a:defRPr b="1"/>
            </a:pPr>
            <a:endParaRPr lang="es-MX"/>
          </a:p>
        </c:txPr>
        <c:crossAx val="2086197000"/>
        <c:crosses val="autoZero"/>
        <c:crossBetween val="between"/>
      </c:valAx>
      <c:spPr>
        <a:noFill/>
        <a:ln w="25400">
          <a:noFill/>
        </a:ln>
      </c:spPr>
    </c:plotArea>
    <c:legend>
      <c:legendPos val="b"/>
      <c:legendEntry>
        <c:idx val="2"/>
        <c:delete val="1"/>
      </c:legendEntry>
      <c:layout>
        <c:manualLayout>
          <c:xMode val="edge"/>
          <c:yMode val="edge"/>
          <c:x val="0.18808122026890228"/>
          <c:y val="4.2130976045030084E-2"/>
          <c:w val="0.67176336526007696"/>
          <c:h val="7.7448417067488798E-2"/>
        </c:manualLayout>
      </c:layout>
      <c:overlay val="0"/>
      <c:txPr>
        <a:bodyPr/>
        <a:lstStyle/>
        <a:p>
          <a:pPr>
            <a:defRPr sz="1600" b="1"/>
          </a:pPr>
          <a:endParaRPr lang="es-MX"/>
        </a:p>
      </c:txPr>
    </c:legend>
    <c:plotVisOnly val="1"/>
    <c:dispBlanksAs val="span"/>
    <c:showDLblsOverMax val="0"/>
  </c:chart>
  <c:spPr>
    <a:solidFill>
      <a:schemeClr val="bg1"/>
    </a:solidFill>
    <a:ln w="9525" cap="flat" cmpd="sng" algn="ctr">
      <a:noFill/>
      <a:round/>
    </a:ln>
    <a:effectLst/>
  </c:spPr>
  <c:txPr>
    <a:bodyPr/>
    <a:lstStyle/>
    <a:p>
      <a:pPr>
        <a:defRPr sz="1300"/>
      </a:pPr>
      <a:endParaRPr lang="es-MX"/>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379A4BF-8D2D-42AF-AD86-B87310861679}" type="datetimeFigureOut">
              <a:rPr lang="en-US" smtClean="0"/>
              <a:t>9/20/2018</a:t>
            </a:fld>
            <a:endParaRPr lang="en-US"/>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EF65FE3-33F0-4169-B817-2642BD79D274}" type="slidenum">
              <a:rPr lang="en-US" smtClean="0"/>
              <a:t>‹Nº›</a:t>
            </a:fld>
            <a:endParaRPr lang="en-US"/>
          </a:p>
        </p:txBody>
      </p:sp>
    </p:spTree>
    <p:extLst>
      <p:ext uri="{BB962C8B-B14F-4D97-AF65-F5344CB8AC3E}">
        <p14:creationId xmlns:p14="http://schemas.microsoft.com/office/powerpoint/2010/main" val="3191263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0CADB3-77AD-2245-87D8-0F20C71257B9}" type="datetimeFigureOut">
              <a:rPr lang="en-US" smtClean="0"/>
              <a:t>9/20/2018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8749BA-43D4-CD43-98E3-FD2D14A194B9}" type="slidenum">
              <a:rPr lang="en-US" smtClean="0"/>
              <a:t>‹Nº›</a:t>
            </a:fld>
            <a:endParaRPr lang="en-US"/>
          </a:p>
        </p:txBody>
      </p:sp>
    </p:spTree>
    <p:extLst>
      <p:ext uri="{BB962C8B-B14F-4D97-AF65-F5344CB8AC3E}">
        <p14:creationId xmlns:p14="http://schemas.microsoft.com/office/powerpoint/2010/main" val="131491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47713" y="1181100"/>
            <a:ext cx="5670550" cy="3189288"/>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A8749BA-43D4-CD43-98E3-FD2D14A194B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46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228" y="2486811"/>
            <a:ext cx="10515601"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cxnSp>
        <p:nvCxnSpPr>
          <p:cNvPr id="9" name="Straight Connector 8"/>
          <p:cNvCxnSpPr/>
          <p:nvPr/>
        </p:nvCxnSpPr>
        <p:spPr>
          <a:xfrm>
            <a:off x="581919" y="1560787"/>
            <a:ext cx="11037270" cy="3153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1919" y="5360280"/>
            <a:ext cx="11037270" cy="3153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http://www.gob.mx/cms/uploads/press/main_image/1344/0790.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673086" y="231501"/>
            <a:ext cx="4201883"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2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1735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6"/>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6196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ítulo y objetos">
    <p:spTree>
      <p:nvGrpSpPr>
        <p:cNvPr id="1" name=""/>
        <p:cNvGrpSpPr/>
        <p:nvPr/>
      </p:nvGrpSpPr>
      <p:grpSpPr>
        <a:xfrm>
          <a:off x="0" y="0"/>
          <a:ext cx="0" cy="0"/>
          <a:chOff x="0" y="0"/>
          <a:chExt cx="0" cy="0"/>
        </a:xfrm>
      </p:grpSpPr>
      <p:sp>
        <p:nvSpPr>
          <p:cNvPr id="2" name="1 Rectángulo"/>
          <p:cNvSpPr/>
          <p:nvPr/>
        </p:nvSpPr>
        <p:spPr>
          <a:xfrm>
            <a:off x="815417" y="6093297"/>
            <a:ext cx="105611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191792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ítulo y objetos">
    <p:spTree>
      <p:nvGrpSpPr>
        <p:cNvPr id="1" name=""/>
        <p:cNvGrpSpPr/>
        <p:nvPr/>
      </p:nvGrpSpPr>
      <p:grpSpPr>
        <a:xfrm>
          <a:off x="0" y="0"/>
          <a:ext cx="0" cy="0"/>
          <a:chOff x="0" y="0"/>
          <a:chExt cx="0" cy="0"/>
        </a:xfrm>
      </p:grpSpPr>
      <p:sp>
        <p:nvSpPr>
          <p:cNvPr id="4" name="1 Título"/>
          <p:cNvSpPr>
            <a:spLocks noGrp="1"/>
          </p:cNvSpPr>
          <p:nvPr>
            <p:ph type="title"/>
          </p:nvPr>
        </p:nvSpPr>
        <p:spPr>
          <a:xfrm>
            <a:off x="3799842" y="457201"/>
            <a:ext cx="8392160" cy="1143000"/>
          </a:xfrm>
          <a:prstGeom prst="rect">
            <a:avLst/>
          </a:prstGeom>
        </p:spPr>
        <p:txBody>
          <a:bodyPr>
            <a:noAutofit/>
          </a:bodyPr>
          <a:lstStyle>
            <a:lvl1pPr algn="r">
              <a:defRPr sz="3200" b="0" i="0" cap="small" baseline="0">
                <a:solidFill>
                  <a:schemeClr val="tx1">
                    <a:lumMod val="65000"/>
                    <a:lumOff val="35000"/>
                  </a:schemeClr>
                </a:solidFill>
                <a:latin typeface="Calibri Regular" charset="0"/>
                <a:cs typeface="Calibri Regular" charset="0"/>
              </a:defRPr>
            </a:lvl1pPr>
          </a:lstStyle>
          <a:p>
            <a:r>
              <a:rPr lang="es-ES" dirty="0"/>
              <a:t>Haga clic para modificar el estilo de título del patrón</a:t>
            </a:r>
            <a:endParaRPr lang="en-US" dirty="0"/>
          </a:p>
        </p:txBody>
      </p:sp>
      <p:sp>
        <p:nvSpPr>
          <p:cNvPr id="6" name="6 Marcador de número de diapositiva"/>
          <p:cNvSpPr>
            <a:spLocks noGrp="1"/>
          </p:cNvSpPr>
          <p:nvPr>
            <p:ph type="sldNum" sz="quarter" idx="12"/>
          </p:nvPr>
        </p:nvSpPr>
        <p:spPr>
          <a:xfrm>
            <a:off x="9245602" y="6400802"/>
            <a:ext cx="2844801" cy="365125"/>
          </a:xfrm>
        </p:spPr>
        <p:txBody>
          <a:bodyPr/>
          <a:lstStyle/>
          <a:p>
            <a:fld id="{22174336-B5DA-43BE-B84B-94FD49CF9CC8}" type="slidenum">
              <a:rPr lang="en-US" smtClean="0">
                <a:solidFill>
                  <a:prstClr val="black">
                    <a:lumMod val="85000"/>
                    <a:lumOff val="15000"/>
                  </a:prstClr>
                </a:solidFill>
              </a:rPr>
              <a:pPr/>
              <a:t>‹Nº›</a:t>
            </a:fld>
            <a:endParaRPr lang="en-US" dirty="0">
              <a:solidFill>
                <a:prstClr val="black">
                  <a:lumMod val="85000"/>
                  <a:lumOff val="15000"/>
                </a:prstClr>
              </a:solidFill>
            </a:endParaRPr>
          </a:p>
        </p:txBody>
      </p:sp>
      <p:sp>
        <p:nvSpPr>
          <p:cNvPr id="2" name="1 Rectángulo"/>
          <p:cNvSpPr/>
          <p:nvPr/>
        </p:nvSpPr>
        <p:spPr>
          <a:xfrm>
            <a:off x="815417" y="6165305"/>
            <a:ext cx="105611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2543974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ítulo y objetos">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11935"/>
            <a:ext cx="12192000" cy="6834136"/>
          </a:xfrm>
          <a:prstGeom prst="rect">
            <a:avLst/>
          </a:prstGeom>
        </p:spPr>
      </p:pic>
    </p:spTree>
    <p:extLst>
      <p:ext uri="{BB962C8B-B14F-4D97-AF65-F5344CB8AC3E}">
        <p14:creationId xmlns:p14="http://schemas.microsoft.com/office/powerpoint/2010/main" val="2077786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16228" y="2486811"/>
            <a:ext cx="10515601" cy="1325563"/>
          </a:xfrm>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r>
              <a:rPr lang="es-MX"/>
              <a:t>5/11/2017</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D232F9-4141-0D4A-B0DE-3C6A5D0AFBAC}" type="slidenum">
              <a:rPr lang="en-US" smtClean="0"/>
              <a:t>‹Nº›</a:t>
            </a:fld>
            <a:endParaRPr lang="en-US"/>
          </a:p>
        </p:txBody>
      </p:sp>
    </p:spTree>
    <p:extLst>
      <p:ext uri="{BB962C8B-B14F-4D97-AF65-F5344CB8AC3E}">
        <p14:creationId xmlns:p14="http://schemas.microsoft.com/office/powerpoint/2010/main" val="144874126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3" y="3602039"/>
            <a:ext cx="9144000" cy="16557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r>
              <a:rPr lang="es-MX"/>
              <a:t>5/11/2017</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232F9-4141-0D4A-B0DE-3C6A5D0AFBAC}" type="slidenum">
              <a:rPr lang="en-US" smtClean="0"/>
              <a:t>‹Nº›</a:t>
            </a:fld>
            <a:endParaRPr lang="en-US"/>
          </a:p>
        </p:txBody>
      </p:sp>
    </p:spTree>
    <p:extLst>
      <p:ext uri="{BB962C8B-B14F-4D97-AF65-F5344CB8AC3E}">
        <p14:creationId xmlns:p14="http://schemas.microsoft.com/office/powerpoint/2010/main" val="37807978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s-MX"/>
              <a:t>5/11/2017</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232F9-4141-0D4A-B0DE-3C6A5D0AFBAC}" type="slidenum">
              <a:rPr lang="en-US" smtClean="0"/>
              <a:t>‹Nº›</a:t>
            </a:fld>
            <a:endParaRPr lang="en-US"/>
          </a:p>
        </p:txBody>
      </p:sp>
    </p:spTree>
    <p:extLst>
      <p:ext uri="{BB962C8B-B14F-4D97-AF65-F5344CB8AC3E}">
        <p14:creationId xmlns:p14="http://schemas.microsoft.com/office/powerpoint/2010/main" val="313466524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9"/>
            <a:ext cx="10515601"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3" y="4589464"/>
            <a:ext cx="10515601"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r>
              <a:rPr lang="es-MX"/>
              <a:t>5/11/2017</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232F9-4141-0D4A-B0DE-3C6A5D0AFBAC}" type="slidenum">
              <a:rPr lang="en-US" smtClean="0"/>
              <a:t>‹Nº›</a:t>
            </a:fld>
            <a:endParaRPr lang="en-US"/>
          </a:p>
        </p:txBody>
      </p:sp>
    </p:spTree>
    <p:extLst>
      <p:ext uri="{BB962C8B-B14F-4D97-AF65-F5344CB8AC3E}">
        <p14:creationId xmlns:p14="http://schemas.microsoft.com/office/powerpoint/2010/main" val="386691486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3"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2"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r>
              <a:rPr lang="es-MX"/>
              <a:t>5/11/2017</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D232F9-4141-0D4A-B0DE-3C6A5D0AFBAC}" type="slidenum">
              <a:rPr lang="en-US" smtClean="0"/>
              <a:t>‹Nº›</a:t>
            </a:fld>
            <a:endParaRPr lang="en-US"/>
          </a:p>
        </p:txBody>
      </p:sp>
    </p:spTree>
    <p:extLst>
      <p:ext uri="{BB962C8B-B14F-4D97-AF65-F5344CB8AC3E}">
        <p14:creationId xmlns:p14="http://schemas.microsoft.com/office/powerpoint/2010/main" val="38040847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3" y="3602039"/>
            <a:ext cx="9144000" cy="16557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5858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6"/>
            <a:ext cx="10515601"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90"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3" y="1681164"/>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3" y="2505075"/>
            <a:ext cx="51831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r>
              <a:rPr lang="es-MX"/>
              <a:t>5/11/2017</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D232F9-4141-0D4A-B0DE-3C6A5D0AFBAC}" type="slidenum">
              <a:rPr lang="en-US" smtClean="0"/>
              <a:t>‹Nº›</a:t>
            </a:fld>
            <a:endParaRPr lang="en-US"/>
          </a:p>
        </p:txBody>
      </p:sp>
    </p:spTree>
    <p:extLst>
      <p:ext uri="{BB962C8B-B14F-4D97-AF65-F5344CB8AC3E}">
        <p14:creationId xmlns:p14="http://schemas.microsoft.com/office/powerpoint/2010/main" val="320447619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MX"/>
              <a:t>5/11/2017</a:t>
            </a:r>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D232F9-4141-0D4A-B0DE-3C6A5D0AFBAC}" type="slidenum">
              <a:rPr lang="en-US" smtClean="0"/>
              <a:t>‹Nº›</a:t>
            </a:fld>
            <a:endParaRPr lang="en-US"/>
          </a:p>
        </p:txBody>
      </p:sp>
      <p:pic>
        <p:nvPicPr>
          <p:cNvPr id="5" name="3 Imagen"/>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8489" y="6018282"/>
            <a:ext cx="3143511" cy="839719"/>
          </a:xfrm>
          <a:prstGeom prst="rect">
            <a:avLst/>
          </a:prstGeom>
        </p:spPr>
      </p:pic>
    </p:spTree>
    <p:extLst>
      <p:ext uri="{BB962C8B-B14F-4D97-AF65-F5344CB8AC3E}">
        <p14:creationId xmlns:p14="http://schemas.microsoft.com/office/powerpoint/2010/main" val="382976367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1"/>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91" y="987426"/>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91" y="2057400"/>
            <a:ext cx="3932237" cy="38115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r>
              <a:rPr lang="es-MX"/>
              <a:t>5/11/2017</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D232F9-4141-0D4A-B0DE-3C6A5D0AFBAC}" type="slidenum">
              <a:rPr lang="en-US" smtClean="0"/>
              <a:t>‹Nº›</a:t>
            </a:fld>
            <a:endParaRPr lang="en-US"/>
          </a:p>
        </p:txBody>
      </p:sp>
    </p:spTree>
    <p:extLst>
      <p:ext uri="{BB962C8B-B14F-4D97-AF65-F5344CB8AC3E}">
        <p14:creationId xmlns:p14="http://schemas.microsoft.com/office/powerpoint/2010/main" val="313462416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1"/>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p:cNvSpPr>
          <p:nvPr>
            <p:ph type="pic" idx="1"/>
          </p:nvPr>
        </p:nvSpPr>
        <p:spPr>
          <a:xfrm>
            <a:off x="5183191" y="987426"/>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91" y="2057400"/>
            <a:ext cx="3932237" cy="38115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r>
              <a:rPr lang="es-MX"/>
              <a:t>5/11/2017</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D232F9-4141-0D4A-B0DE-3C6A5D0AFBAC}" type="slidenum">
              <a:rPr lang="en-US" smtClean="0"/>
              <a:t>‹Nº›</a:t>
            </a:fld>
            <a:endParaRPr lang="en-US"/>
          </a:p>
        </p:txBody>
      </p:sp>
    </p:spTree>
    <p:extLst>
      <p:ext uri="{BB962C8B-B14F-4D97-AF65-F5344CB8AC3E}">
        <p14:creationId xmlns:p14="http://schemas.microsoft.com/office/powerpoint/2010/main" val="30125833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r>
              <a:rPr lang="es-MX"/>
              <a:t>5/11/2017</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232F9-4141-0D4A-B0DE-3C6A5D0AFBAC}" type="slidenum">
              <a:rPr lang="en-US" smtClean="0"/>
              <a:t>‹Nº›</a:t>
            </a:fld>
            <a:endParaRPr lang="en-US"/>
          </a:p>
        </p:txBody>
      </p:sp>
    </p:spTree>
    <p:extLst>
      <p:ext uri="{BB962C8B-B14F-4D97-AF65-F5344CB8AC3E}">
        <p14:creationId xmlns:p14="http://schemas.microsoft.com/office/powerpoint/2010/main" val="93166196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199" y="365126"/>
            <a:ext cx="7734301"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r>
              <a:rPr lang="es-MX"/>
              <a:t>5/11/2017</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232F9-4141-0D4A-B0DE-3C6A5D0AFBAC}" type="slidenum">
              <a:rPr lang="en-US" smtClean="0"/>
              <a:t>‹Nº›</a:t>
            </a:fld>
            <a:endParaRPr lang="en-US"/>
          </a:p>
        </p:txBody>
      </p:sp>
    </p:spTree>
    <p:extLst>
      <p:ext uri="{BB962C8B-B14F-4D97-AF65-F5344CB8AC3E}">
        <p14:creationId xmlns:p14="http://schemas.microsoft.com/office/powerpoint/2010/main" val="265132747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ítulo y objetos">
    <p:spTree>
      <p:nvGrpSpPr>
        <p:cNvPr id="1" name=""/>
        <p:cNvGrpSpPr/>
        <p:nvPr/>
      </p:nvGrpSpPr>
      <p:grpSpPr>
        <a:xfrm>
          <a:off x="0" y="0"/>
          <a:ext cx="0" cy="0"/>
          <a:chOff x="0" y="0"/>
          <a:chExt cx="0" cy="0"/>
        </a:xfrm>
      </p:grpSpPr>
      <p:sp>
        <p:nvSpPr>
          <p:cNvPr id="4" name="1 Título"/>
          <p:cNvSpPr>
            <a:spLocks noGrp="1"/>
          </p:cNvSpPr>
          <p:nvPr>
            <p:ph type="title"/>
          </p:nvPr>
        </p:nvSpPr>
        <p:spPr>
          <a:xfrm>
            <a:off x="3799842" y="457201"/>
            <a:ext cx="8392160" cy="1143000"/>
          </a:xfrm>
          <a:prstGeom prst="rect">
            <a:avLst/>
          </a:prstGeom>
        </p:spPr>
        <p:txBody>
          <a:bodyPr>
            <a:noAutofit/>
          </a:bodyPr>
          <a:lstStyle>
            <a:lvl1pPr algn="r">
              <a:defRPr sz="3200" b="0" i="0" cap="small" baseline="0">
                <a:solidFill>
                  <a:schemeClr val="tx1">
                    <a:lumMod val="65000"/>
                    <a:lumOff val="35000"/>
                  </a:schemeClr>
                </a:solidFill>
                <a:latin typeface="Calibri Regular" charset="0"/>
                <a:cs typeface="Calibri Regular" charset="0"/>
              </a:defRPr>
            </a:lvl1pPr>
          </a:lstStyle>
          <a:p>
            <a:r>
              <a:rPr lang="es-ES"/>
              <a:t>Haga clic para modificar el estilo de título del patrón</a:t>
            </a:r>
            <a:endParaRPr lang="en-US" dirty="0"/>
          </a:p>
        </p:txBody>
      </p:sp>
      <p:sp>
        <p:nvSpPr>
          <p:cNvPr id="6" name="6 Marcador de número de diapositiva"/>
          <p:cNvSpPr>
            <a:spLocks noGrp="1"/>
          </p:cNvSpPr>
          <p:nvPr>
            <p:ph type="sldNum" sz="quarter" idx="12"/>
          </p:nvPr>
        </p:nvSpPr>
        <p:spPr>
          <a:xfrm>
            <a:off x="9245602" y="6400802"/>
            <a:ext cx="2844801" cy="365125"/>
          </a:xfrm>
        </p:spPr>
        <p:txBody>
          <a:bodyPr/>
          <a:lstStyle/>
          <a:p>
            <a:fld id="{22174336-B5DA-43BE-B84B-94FD49CF9CC8}" type="slidenum">
              <a:rPr lang="en-US" smtClean="0">
                <a:solidFill>
                  <a:prstClr val="black">
                    <a:lumMod val="85000"/>
                    <a:lumOff val="15000"/>
                  </a:prstClr>
                </a:solidFill>
              </a:rPr>
              <a:pPr/>
              <a:t>‹Nº›</a:t>
            </a:fld>
            <a:endParaRPr lang="en-US" dirty="0">
              <a:solidFill>
                <a:prstClr val="black">
                  <a:lumMod val="85000"/>
                  <a:lumOff val="15000"/>
                </a:prstClr>
              </a:solidFill>
            </a:endParaRPr>
          </a:p>
        </p:txBody>
      </p:sp>
      <p:sp>
        <p:nvSpPr>
          <p:cNvPr id="2" name="1 Rectángulo"/>
          <p:cNvSpPr/>
          <p:nvPr/>
        </p:nvSpPr>
        <p:spPr>
          <a:xfrm>
            <a:off x="815417" y="6165305"/>
            <a:ext cx="105611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solidFill>
                <a:prstClr val="white"/>
              </a:solidFill>
            </a:endParaRPr>
          </a:p>
        </p:txBody>
      </p:sp>
    </p:spTree>
    <p:extLst>
      <p:ext uri="{BB962C8B-B14F-4D97-AF65-F5344CB8AC3E}">
        <p14:creationId xmlns:p14="http://schemas.microsoft.com/office/powerpoint/2010/main" val="3921761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ítulo y objetos">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11935"/>
            <a:ext cx="12192000" cy="6834136"/>
          </a:xfrm>
          <a:prstGeom prst="rect">
            <a:avLst/>
          </a:prstGeom>
        </p:spPr>
      </p:pic>
    </p:spTree>
    <p:extLst>
      <p:ext uri="{BB962C8B-B14F-4D97-AF65-F5344CB8AC3E}">
        <p14:creationId xmlns:p14="http://schemas.microsoft.com/office/powerpoint/2010/main" val="2217777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16228" y="2486811"/>
            <a:ext cx="10515601" cy="1325563"/>
          </a:xfrm>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cxnSp>
        <p:nvCxnSpPr>
          <p:cNvPr id="9" name="Straight Connector 8"/>
          <p:cNvCxnSpPr/>
          <p:nvPr/>
        </p:nvCxnSpPr>
        <p:spPr>
          <a:xfrm>
            <a:off x="581919" y="1560787"/>
            <a:ext cx="11037270" cy="3153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1919" y="5360280"/>
            <a:ext cx="11037270" cy="3153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http://www.gob.mx/cms/uploads/press/main_image/1344/0790.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93675" y="219076"/>
            <a:ext cx="4201883"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25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3" y="3602039"/>
            <a:ext cx="9144000" cy="16557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6661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820" y="173422"/>
            <a:ext cx="10950473" cy="1103587"/>
          </a:xfrm>
        </p:spPr>
        <p:txBody>
          <a:bodyPr/>
          <a:lstStyle/>
          <a:p>
            <a:r>
              <a:rPr lang="en-US"/>
              <a:t>Click to edit Master title style</a:t>
            </a:r>
          </a:p>
        </p:txBody>
      </p:sp>
      <p:sp>
        <p:nvSpPr>
          <p:cNvPr id="3" name="Content Placeholder 2"/>
          <p:cNvSpPr>
            <a:spLocks noGrp="1"/>
          </p:cNvSpPr>
          <p:nvPr>
            <p:ph idx="1"/>
          </p:nvPr>
        </p:nvSpPr>
        <p:spPr>
          <a:xfrm>
            <a:off x="639820" y="1438603"/>
            <a:ext cx="10950473" cy="46333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pic>
        <p:nvPicPr>
          <p:cNvPr id="7" name="3 Imagen"/>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23394" y="6194757"/>
            <a:ext cx="2145215" cy="631712"/>
          </a:xfrm>
          <a:prstGeom prst="rect">
            <a:avLst/>
          </a:prstGeom>
        </p:spPr>
      </p:pic>
      <p:cxnSp>
        <p:nvCxnSpPr>
          <p:cNvPr id="8" name="Straight Connector 7"/>
          <p:cNvCxnSpPr/>
          <p:nvPr/>
        </p:nvCxnSpPr>
        <p:spPr>
          <a:xfrm>
            <a:off x="639820" y="1277007"/>
            <a:ext cx="109504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9820" y="6176963"/>
            <a:ext cx="109504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2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39820" y="173422"/>
            <a:ext cx="10950473" cy="1103587"/>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39820" y="1438603"/>
            <a:ext cx="10950473" cy="463336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pic>
        <p:nvPicPr>
          <p:cNvPr id="7" name="3 Imagen"/>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23394" y="6194757"/>
            <a:ext cx="2145215" cy="631712"/>
          </a:xfrm>
          <a:prstGeom prst="rect">
            <a:avLst/>
          </a:prstGeom>
        </p:spPr>
      </p:pic>
      <p:cxnSp>
        <p:nvCxnSpPr>
          <p:cNvPr id="8" name="Straight Connector 7"/>
          <p:cNvCxnSpPr/>
          <p:nvPr/>
        </p:nvCxnSpPr>
        <p:spPr>
          <a:xfrm>
            <a:off x="639820" y="1277007"/>
            <a:ext cx="109504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9820" y="6176963"/>
            <a:ext cx="109504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569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9"/>
            <a:ext cx="10515601"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3" y="4589464"/>
            <a:ext cx="10515601"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04081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3"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2"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36596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6"/>
            <a:ext cx="10515601"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90"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3" y="1681164"/>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3" y="2505075"/>
            <a:ext cx="51831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57675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pic>
        <p:nvPicPr>
          <p:cNvPr id="5" name="3 Imagen"/>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8489" y="6018282"/>
            <a:ext cx="3143511" cy="839719"/>
          </a:xfrm>
          <a:prstGeom prst="rect">
            <a:avLst/>
          </a:prstGeom>
        </p:spPr>
      </p:pic>
    </p:spTree>
    <p:extLst>
      <p:ext uri="{BB962C8B-B14F-4D97-AF65-F5344CB8AC3E}">
        <p14:creationId xmlns:p14="http://schemas.microsoft.com/office/powerpoint/2010/main" val="1584514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1"/>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91" y="987426"/>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91" y="2057400"/>
            <a:ext cx="3932237" cy="38115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22819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1"/>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p:cNvSpPr>
          <p:nvPr>
            <p:ph type="pic" idx="1"/>
          </p:nvPr>
        </p:nvSpPr>
        <p:spPr>
          <a:xfrm>
            <a:off x="5183191" y="987426"/>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91" y="2057400"/>
            <a:ext cx="3932237" cy="38115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30542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67244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199" y="365126"/>
            <a:ext cx="7734301"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80896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ítulo y objetos">
    <p:spTree>
      <p:nvGrpSpPr>
        <p:cNvPr id="1" name=""/>
        <p:cNvGrpSpPr/>
        <p:nvPr/>
      </p:nvGrpSpPr>
      <p:grpSpPr>
        <a:xfrm>
          <a:off x="0" y="0"/>
          <a:ext cx="0" cy="0"/>
          <a:chOff x="0" y="0"/>
          <a:chExt cx="0" cy="0"/>
        </a:xfrm>
      </p:grpSpPr>
      <p:sp>
        <p:nvSpPr>
          <p:cNvPr id="2" name="1 Rectángulo"/>
          <p:cNvSpPr/>
          <p:nvPr/>
        </p:nvSpPr>
        <p:spPr>
          <a:xfrm>
            <a:off x="815417" y="6093297"/>
            <a:ext cx="105611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398074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9"/>
            <a:ext cx="10515601"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3" y="4589464"/>
            <a:ext cx="10515601"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07845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ítulo y objetos">
    <p:spTree>
      <p:nvGrpSpPr>
        <p:cNvPr id="1" name=""/>
        <p:cNvGrpSpPr/>
        <p:nvPr/>
      </p:nvGrpSpPr>
      <p:grpSpPr>
        <a:xfrm>
          <a:off x="0" y="0"/>
          <a:ext cx="0" cy="0"/>
          <a:chOff x="0" y="0"/>
          <a:chExt cx="0" cy="0"/>
        </a:xfrm>
      </p:grpSpPr>
      <p:sp>
        <p:nvSpPr>
          <p:cNvPr id="4" name="1 Título"/>
          <p:cNvSpPr>
            <a:spLocks noGrp="1"/>
          </p:cNvSpPr>
          <p:nvPr>
            <p:ph type="title"/>
          </p:nvPr>
        </p:nvSpPr>
        <p:spPr>
          <a:xfrm>
            <a:off x="3799842" y="457201"/>
            <a:ext cx="8392160" cy="1143000"/>
          </a:xfrm>
          <a:prstGeom prst="rect">
            <a:avLst/>
          </a:prstGeom>
        </p:spPr>
        <p:txBody>
          <a:bodyPr>
            <a:noAutofit/>
          </a:bodyPr>
          <a:lstStyle>
            <a:lvl1pPr algn="r">
              <a:defRPr sz="3200" b="0" i="0" cap="small" baseline="0">
                <a:solidFill>
                  <a:schemeClr val="tx1">
                    <a:lumMod val="65000"/>
                    <a:lumOff val="35000"/>
                  </a:schemeClr>
                </a:solidFill>
                <a:latin typeface="Calibri Regular" charset="0"/>
                <a:cs typeface="Calibri Regular" charset="0"/>
              </a:defRPr>
            </a:lvl1pPr>
          </a:lstStyle>
          <a:p>
            <a:r>
              <a:rPr lang="es-ES"/>
              <a:t>Haga clic para modificar el estilo de título del patrón</a:t>
            </a:r>
            <a:endParaRPr lang="en-US" dirty="0"/>
          </a:p>
        </p:txBody>
      </p:sp>
      <p:sp>
        <p:nvSpPr>
          <p:cNvPr id="6" name="6 Marcador de número de diapositiva"/>
          <p:cNvSpPr>
            <a:spLocks noGrp="1"/>
          </p:cNvSpPr>
          <p:nvPr>
            <p:ph type="sldNum" sz="quarter" idx="12"/>
          </p:nvPr>
        </p:nvSpPr>
        <p:spPr>
          <a:xfrm>
            <a:off x="9245602" y="6400802"/>
            <a:ext cx="2844801" cy="365125"/>
          </a:xfrm>
        </p:spPr>
        <p:txBody>
          <a:bodyPr/>
          <a:lstStyle/>
          <a:p>
            <a:fld id="{22174336-B5DA-43BE-B84B-94FD49CF9CC8}" type="slidenum">
              <a:rPr lang="en-US" smtClean="0">
                <a:solidFill>
                  <a:prstClr val="black">
                    <a:lumMod val="85000"/>
                    <a:lumOff val="15000"/>
                  </a:prstClr>
                </a:solidFill>
              </a:rPr>
              <a:pPr/>
              <a:t>‹Nº›</a:t>
            </a:fld>
            <a:endParaRPr lang="en-US" dirty="0">
              <a:solidFill>
                <a:prstClr val="black">
                  <a:lumMod val="85000"/>
                  <a:lumOff val="15000"/>
                </a:prstClr>
              </a:solidFill>
            </a:endParaRPr>
          </a:p>
        </p:txBody>
      </p:sp>
      <p:sp>
        <p:nvSpPr>
          <p:cNvPr id="2" name="1 Rectángulo"/>
          <p:cNvSpPr/>
          <p:nvPr/>
        </p:nvSpPr>
        <p:spPr>
          <a:xfrm>
            <a:off x="815417" y="6165305"/>
            <a:ext cx="105611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1598794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Título y objetos">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11935"/>
            <a:ext cx="12192000" cy="6834136"/>
          </a:xfrm>
          <a:prstGeom prst="rect">
            <a:avLst/>
          </a:prstGeom>
        </p:spPr>
      </p:pic>
    </p:spTree>
    <p:extLst>
      <p:ext uri="{BB962C8B-B14F-4D97-AF65-F5344CB8AC3E}">
        <p14:creationId xmlns:p14="http://schemas.microsoft.com/office/powerpoint/2010/main" val="795343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60540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45A5B-044C-4FA6-885C-DEEFFE8B0C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6A370E5-59EB-41DD-BE6A-DD24B52305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0925204-E975-487B-B9AF-DCB3B36A9A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17BD3F95-A8F5-45A3-A88F-4667724739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0C281E36-0DD6-4D0A-8239-2BC8D913B8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691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5DEB6-AE9E-47E2-B128-4BBDBA88360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BA0863F-CDDC-4896-B944-BB24B2467F4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1118FCC-F495-4614-9ADC-2B425D7AD9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709446AA-6ACA-4ED9-BE71-F8622845CC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1A729479-5E75-4050-A793-18313E95D2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845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2F640-6E6C-40E8-BFF4-8B667158DD1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823D0E1-F7E3-4129-B174-8F0E070CC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84D4372-7B77-4296-B44B-C9279A825C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09BF342D-48EB-4252-9C99-2FEC851874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7A8890D3-4609-4BE6-A0E5-2DFC26DDE9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779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FFE75-D233-4D65-B6F3-3C5A5AFD4B6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6BDE7FF-A927-40C8-8FEA-062E51E58B0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15037BA-C6BD-40C2-8F21-C809F2CD68F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F74F2F0-92FC-4C7B-9C91-C5236D9B6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DF38E3F8-1A6C-4E05-8C89-6DEDE75ACE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CEF220B1-3E32-4029-87DC-46A860B9E2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236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550C5-99DE-40A9-B2E9-3AACC7D7A8E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9F2B212-674B-4CC9-A123-AC028E4C6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691C0DB5-876F-41B6-AA49-30A35AD7E32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7200008-8EFF-4245-A928-A40BC3658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8EB1E99-DF3F-42CF-8ABE-5F25CB994EC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2DBF217-BF01-4B98-AFEA-29875AC338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F20E5797-F274-4743-89FF-9F03FC2A8E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D46980CE-015C-440C-B71F-525064536B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484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5F088-E121-4945-A0BA-F14FBCCF6FA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C303BFA-1925-4F67-8823-1F569E9C10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F546A907-D955-4760-BD04-6DD4803D96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BFEEFF7E-FA46-4F6C-B05B-19858A01CA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031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7E9512-7E7B-460C-9CCD-41EF7A304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9FD5DC16-1B36-4236-9504-E7AD188176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D97513F2-36C3-49C1-B2B5-661047CEC7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4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663937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7823D-8F5A-49E2-A94C-C2FD4D0904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454F6C7-D5B0-48AD-857A-D38996344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D2FE890-DB01-4B87-8017-90708F594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2616F43-7141-49C9-8F4B-AAA513BB95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59218D4E-0EEB-4D6C-BC4B-88D4EC40DB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F4A153EF-5BAA-43E5-B07D-98E38D8FDD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234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BD1ED-3A8A-42A8-A384-C9962F75A1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DC4B6BE-112C-4582-989C-3C5719CF2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79F0DE1-9E25-4751-A96C-7771BED9E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47E6029-53B5-42E7-B508-6D2D21D2D0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58563064-4F6F-46CF-ACD5-399E92BD82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F3FBC088-DE5E-468B-8020-D0576C5C5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72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BA837-8D38-40C7-B233-1DCCAACFAAE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8B9CD5B-5CE1-4759-B8C1-AA7E7BFF706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569420A-D20A-4997-BE87-7DCCFA8E1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A1672B75-E229-4933-8031-058AFF231C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35436B1-7758-46C9-8F16-37E223578E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4276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18B078-AC03-4FDB-97A3-C32D047F24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0F37507-501E-4D62-996A-46896114D9C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50FF976-14BF-496E-A5E2-3FF14A3694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07025099-09AE-458B-B940-CBFF9616BE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5E83EC5-D4B6-494E-9E14-70EC9D0ADD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971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 name="3 Imagen">
            <a:extLst>
              <a:ext uri="{FF2B5EF4-FFF2-40B4-BE49-F238E27FC236}">
                <a16:creationId xmlns:a16="http://schemas.microsoft.com/office/drawing/2014/main" id="{CE9853A8-1A7C-4BD9-8AE6-65B1E19B3DF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982202" y="243220"/>
            <a:ext cx="2145215" cy="631712"/>
          </a:xfrm>
          <a:prstGeom prst="rect">
            <a:avLst/>
          </a:prstGeom>
        </p:spPr>
      </p:pic>
      <p:sp>
        <p:nvSpPr>
          <p:cNvPr id="6" name="Slide Number Placeholder 5"/>
          <p:cNvSpPr>
            <a:spLocks noGrp="1"/>
          </p:cNvSpPr>
          <p:nvPr>
            <p:ph type="sldNum" sz="quarter" idx="12"/>
          </p:nvPr>
        </p:nvSpPr>
        <p:spPr>
          <a:xfrm>
            <a:off x="9040265" y="65216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232F9-4141-0D4A-B0DE-3C6A5D0AFB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p:cNvCxnSpPr>
            <a:cxnSpLocks/>
          </p:cNvCxnSpPr>
          <p:nvPr/>
        </p:nvCxnSpPr>
        <p:spPr>
          <a:xfrm>
            <a:off x="365023" y="934858"/>
            <a:ext cx="1152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7">
            <a:extLst>
              <a:ext uri="{FF2B5EF4-FFF2-40B4-BE49-F238E27FC236}">
                <a16:creationId xmlns:a16="http://schemas.microsoft.com/office/drawing/2014/main" id="{8BBF54E4-6DB6-4F2F-907A-8DDD2CBDA86B}"/>
              </a:ext>
            </a:extLst>
          </p:cNvPr>
          <p:cNvCxnSpPr>
            <a:cxnSpLocks/>
          </p:cNvCxnSpPr>
          <p:nvPr userDrawn="1"/>
        </p:nvCxnSpPr>
        <p:spPr>
          <a:xfrm>
            <a:off x="341151" y="6496554"/>
            <a:ext cx="1152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05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2556857"/>
            <a:ext cx="10515600" cy="1325563"/>
          </a:xfrm>
        </p:spPr>
        <p:txBody>
          <a:bodyPr/>
          <a:lstStyle>
            <a:lvl1pPr algn="ctr">
              <a:defRPr/>
            </a:lvl1pPr>
          </a:lstStyle>
          <a:p>
            <a:r>
              <a:rPr lang="es-ES"/>
              <a:t>Haga clic para modificar el estilo de título del patrón</a:t>
            </a:r>
            <a:endParaRPr lang="en-US"/>
          </a:p>
        </p:txBody>
      </p:sp>
      <p:sp>
        <p:nvSpPr>
          <p:cNvPr id="5" name="Slide Number Placeholder 4"/>
          <p:cNvSpPr>
            <a:spLocks noGrp="1"/>
          </p:cNvSpPr>
          <p:nvPr>
            <p:ph type="sldNum" sz="quarter" idx="12"/>
          </p:nvPr>
        </p:nvSpPr>
        <p:spPr>
          <a:xfrm>
            <a:off x="9448800" y="649227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9" name="Straight Connector 8"/>
          <p:cNvCxnSpPr/>
          <p:nvPr/>
        </p:nvCxnSpPr>
        <p:spPr>
          <a:xfrm>
            <a:off x="581917" y="1560786"/>
            <a:ext cx="11037269" cy="315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1917" y="5360279"/>
            <a:ext cx="11037269" cy="315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http://www.gob.mx/cms/uploads/press/main_image/1344/079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51516" y="236992"/>
            <a:ext cx="4201884"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2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4112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39817" y="173421"/>
            <a:ext cx="10950473" cy="1103587"/>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39817" y="1438602"/>
            <a:ext cx="10950473" cy="463336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3 Imagen"/>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23393" y="6194756"/>
            <a:ext cx="2145215" cy="631712"/>
          </a:xfrm>
          <a:prstGeom prst="rect">
            <a:avLst/>
          </a:prstGeom>
        </p:spPr>
      </p:pic>
      <p:cxnSp>
        <p:nvCxnSpPr>
          <p:cNvPr id="8" name="Straight Connector 7"/>
          <p:cNvCxnSpPr/>
          <p:nvPr/>
        </p:nvCxnSpPr>
        <p:spPr>
          <a:xfrm>
            <a:off x="639817" y="1277007"/>
            <a:ext cx="109504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9817" y="6176963"/>
            <a:ext cx="109504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87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8264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104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6"/>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4"/>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880915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0985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3 Imagen"/>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8489" y="6018281"/>
            <a:ext cx="3143511" cy="839719"/>
          </a:xfrm>
          <a:prstGeom prst="rect">
            <a:avLst/>
          </a:prstGeom>
        </p:spPr>
      </p:pic>
    </p:spTree>
    <p:extLst>
      <p:ext uri="{BB962C8B-B14F-4D97-AF65-F5344CB8AC3E}">
        <p14:creationId xmlns:p14="http://schemas.microsoft.com/office/powerpoint/2010/main" val="821588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260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532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0097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7003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Título y objetos">
    <p:spTree>
      <p:nvGrpSpPr>
        <p:cNvPr id="1" name=""/>
        <p:cNvGrpSpPr/>
        <p:nvPr/>
      </p:nvGrpSpPr>
      <p:grpSpPr>
        <a:xfrm>
          <a:off x="0" y="0"/>
          <a:ext cx="0" cy="0"/>
          <a:chOff x="0" y="0"/>
          <a:chExt cx="0" cy="0"/>
        </a:xfrm>
      </p:grpSpPr>
      <p:sp>
        <p:nvSpPr>
          <p:cNvPr id="4" name="1 Título"/>
          <p:cNvSpPr>
            <a:spLocks noGrp="1"/>
          </p:cNvSpPr>
          <p:nvPr>
            <p:ph type="title"/>
          </p:nvPr>
        </p:nvSpPr>
        <p:spPr>
          <a:xfrm>
            <a:off x="3799840" y="457200"/>
            <a:ext cx="8392160" cy="1143000"/>
          </a:xfrm>
          <a:prstGeom prst="rect">
            <a:avLst/>
          </a:prstGeom>
        </p:spPr>
        <p:txBody>
          <a:bodyPr>
            <a:noAutofit/>
          </a:bodyPr>
          <a:lstStyle>
            <a:lvl1pPr algn="r">
              <a:defRPr sz="3200" b="0" i="0" cap="small" baseline="0">
                <a:solidFill>
                  <a:schemeClr val="tx1">
                    <a:lumMod val="65000"/>
                    <a:lumOff val="35000"/>
                  </a:schemeClr>
                </a:solidFill>
                <a:latin typeface="Calibri Regular" charset="0"/>
                <a:cs typeface="Calibri Regular" charset="0"/>
              </a:defRPr>
            </a:lvl1pPr>
          </a:lstStyle>
          <a:p>
            <a:r>
              <a:rPr lang="es-ES"/>
              <a:t>Haga clic para modificar el estilo de título del patrón</a:t>
            </a:r>
            <a:endParaRPr lang="en-US" dirty="0"/>
          </a:p>
        </p:txBody>
      </p:sp>
      <p:sp>
        <p:nvSpPr>
          <p:cNvPr id="6" name="6 Marcador de número de diapositiva"/>
          <p:cNvSpPr>
            <a:spLocks noGrp="1"/>
          </p:cNvSpPr>
          <p:nvPr>
            <p:ph type="sldNum" sz="quarter" idx="12"/>
          </p:nvPr>
        </p:nvSpPr>
        <p:spPr>
          <a:xfrm>
            <a:off x="9245600" y="640080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1 Rectángulo"/>
          <p:cNvSpPr/>
          <p:nvPr/>
        </p:nvSpPr>
        <p:spPr>
          <a:xfrm>
            <a:off x="815414" y="6165304"/>
            <a:ext cx="1056117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59091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4_Título y objetos">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1934"/>
            <a:ext cx="12192000" cy="6834136"/>
          </a:xfrm>
          <a:prstGeom prst="rect">
            <a:avLst/>
          </a:prstGeom>
        </p:spPr>
      </p:pic>
    </p:spTree>
    <p:extLst>
      <p:ext uri="{BB962C8B-B14F-4D97-AF65-F5344CB8AC3E}">
        <p14:creationId xmlns:p14="http://schemas.microsoft.com/office/powerpoint/2010/main" val="6199204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5_Título y objetos">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1934"/>
            <a:ext cx="12192000" cy="6834136"/>
          </a:xfrm>
          <a:prstGeom prst="rect">
            <a:avLst/>
          </a:prstGeom>
        </p:spPr>
      </p:pic>
    </p:spTree>
    <p:extLst>
      <p:ext uri="{BB962C8B-B14F-4D97-AF65-F5344CB8AC3E}">
        <p14:creationId xmlns:p14="http://schemas.microsoft.com/office/powerpoint/2010/main" val="3866612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6_Título y objetos">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1934"/>
            <a:ext cx="12192000" cy="6834136"/>
          </a:xfrm>
          <a:prstGeom prst="rect">
            <a:avLst/>
          </a:prstGeom>
        </p:spPr>
      </p:pic>
    </p:spTree>
    <p:extLst>
      <p:ext uri="{BB962C8B-B14F-4D97-AF65-F5344CB8AC3E}">
        <p14:creationId xmlns:p14="http://schemas.microsoft.com/office/powerpoint/2010/main" val="265434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pic>
        <p:nvPicPr>
          <p:cNvPr id="5" name="3 Imagen"/>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8489" y="6018282"/>
            <a:ext cx="3143511" cy="839719"/>
          </a:xfrm>
          <a:prstGeom prst="rect">
            <a:avLst/>
          </a:prstGeom>
        </p:spPr>
      </p:pic>
    </p:spTree>
    <p:extLst>
      <p:ext uri="{BB962C8B-B14F-4D97-AF65-F5344CB8AC3E}">
        <p14:creationId xmlns:p14="http://schemas.microsoft.com/office/powerpoint/2010/main" val="4222072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 name="3 Imagen">
            <a:extLst>
              <a:ext uri="{FF2B5EF4-FFF2-40B4-BE49-F238E27FC236}">
                <a16:creationId xmlns:a16="http://schemas.microsoft.com/office/drawing/2014/main" id="{CE9853A8-1A7C-4BD9-8AE6-65B1E19B3DF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982202" y="243220"/>
            <a:ext cx="2145215" cy="631712"/>
          </a:xfrm>
          <a:prstGeom prst="rect">
            <a:avLst/>
          </a:prstGeom>
        </p:spPr>
      </p:pic>
      <p:sp>
        <p:nvSpPr>
          <p:cNvPr id="6" name="Slide Number Placeholder 5"/>
          <p:cNvSpPr>
            <a:spLocks noGrp="1"/>
          </p:cNvSpPr>
          <p:nvPr>
            <p:ph type="sldNum" sz="quarter" idx="12"/>
          </p:nvPr>
        </p:nvSpPr>
        <p:spPr>
          <a:xfrm>
            <a:off x="9040265" y="65216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232F9-4141-0D4A-B0DE-3C6A5D0AFB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p:cNvCxnSpPr>
            <a:cxnSpLocks/>
          </p:cNvCxnSpPr>
          <p:nvPr/>
        </p:nvCxnSpPr>
        <p:spPr>
          <a:xfrm>
            <a:off x="365023" y="934858"/>
            <a:ext cx="1152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7">
            <a:extLst>
              <a:ext uri="{FF2B5EF4-FFF2-40B4-BE49-F238E27FC236}">
                <a16:creationId xmlns:a16="http://schemas.microsoft.com/office/drawing/2014/main" id="{8BBF54E4-6DB6-4F2F-907A-8DDD2CBDA86B}"/>
              </a:ext>
            </a:extLst>
          </p:cNvPr>
          <p:cNvCxnSpPr>
            <a:cxnSpLocks/>
          </p:cNvCxnSpPr>
          <p:nvPr userDrawn="1"/>
        </p:nvCxnSpPr>
        <p:spPr>
          <a:xfrm>
            <a:off x="341151" y="6496554"/>
            <a:ext cx="1152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87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1"/>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1" y="987426"/>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7" cy="38115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3516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1"/>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1" y="987426"/>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1" y="2057400"/>
            <a:ext cx="3932237" cy="38115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s-MX">
                <a:solidFill>
                  <a:prstClr val="black">
                    <a:tint val="75000"/>
                  </a:prstClr>
                </a:solidFill>
              </a:rPr>
              <a:t>5/11/2017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1834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3"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1084763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Calibri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1"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1" y="1825625"/>
            <a:ext cx="10515601"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3"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MX"/>
              <a:t>5/11/2017</a:t>
            </a:r>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232F9-4141-0D4A-B0DE-3C6A5D0AFBAC}" type="slidenum">
              <a:rPr lang="en-US" smtClean="0"/>
              <a:t>‹Nº›</a:t>
            </a:fld>
            <a:endParaRPr lang="en-US"/>
          </a:p>
        </p:txBody>
      </p:sp>
    </p:spTree>
    <p:extLst>
      <p:ext uri="{BB962C8B-B14F-4D97-AF65-F5344CB8AC3E}">
        <p14:creationId xmlns:p14="http://schemas.microsoft.com/office/powerpoint/2010/main" val="341299794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Calibri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1"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1" y="1825625"/>
            <a:ext cx="10515601"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3"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MX">
                <a:solidFill>
                  <a:prstClr val="black">
                    <a:tint val="75000"/>
                  </a:prstClr>
                </a:solidFill>
              </a:rPr>
              <a:t>5/11/2017</a:t>
            </a:r>
            <a:endParaRPr lang="en-US">
              <a:solidFill>
                <a:prstClr val="black">
                  <a:tint val="75000"/>
                </a:prstClr>
              </a:solidFill>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232F9-4141-0D4A-B0DE-3C6A5D0AFBA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8053773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Calibri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E027FD6-B654-49A2-ADCF-EAD805AE6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2572E86-6712-4667-BFA4-DF85908CE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9B8228A-AE4C-4303-BA74-A67C446EF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E46FA2-4339-4508-A178-81378D42A65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1AE82CB4-A8CF-4803-974C-5595DDE39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7A54B129-3118-465E-B386-D365E18A2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4F63AB-554E-44B5-8FCD-3DFC276593CA}"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54771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5E1DE5-264F-4179-9B92-4E0CF6DFF8C0}"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20/09/2018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F17F2D-2DB6-4E6A-A8CC-DF4A0C183EA7}"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4647928"/>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Lst>
  <p:txStyles>
    <p:titleStyle>
      <a:lvl1pPr algn="l" defTabSz="914400" rtl="0" eaLnBrk="1" latinLnBrk="0" hangingPunct="1">
        <a:lnSpc>
          <a:spcPct val="90000"/>
        </a:lnSpc>
        <a:spcBef>
          <a:spcPct val="0"/>
        </a:spcBef>
        <a:buNone/>
        <a:defRPr sz="4400" b="0" i="0" kern="1200">
          <a:solidFill>
            <a:schemeClr val="tx1"/>
          </a:solidFill>
          <a:latin typeface="Calibri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SEN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ítulo 1"/>
          <p:cNvSpPr txBox="1">
            <a:spLocks/>
          </p:cNvSpPr>
          <p:nvPr/>
        </p:nvSpPr>
        <p:spPr>
          <a:xfrm>
            <a:off x="1524001" y="2293522"/>
            <a:ext cx="9144000" cy="2387600"/>
          </a:xfrm>
          <a:prstGeom prst="rect">
            <a:avLst/>
          </a:prstGeom>
        </p:spPr>
        <p:txBody>
          <a:bodyPr vert="horz" lIns="91440" tIns="45720" rIns="91440" bIns="45720" rtlCol="0" anchor="ctr">
            <a:noAutofit/>
          </a:bodyPr>
          <a:lstStyle>
            <a:defPPr>
              <a:defRPr lang="es-MX"/>
            </a:defPPr>
            <a:lvl1pPr marR="0" lvl="0" indent="0" algn="ctr" fontAlgn="auto">
              <a:lnSpc>
                <a:spcPct val="90000"/>
              </a:lnSpc>
              <a:spcBef>
                <a:spcPct val="0"/>
              </a:spcBef>
              <a:spcAft>
                <a:spcPts val="0"/>
              </a:spcAft>
              <a:buClrTx/>
              <a:buSzTx/>
              <a:buFontTx/>
              <a:buNone/>
              <a:tabLst/>
              <a:defRPr sz="4400" b="1" i="0">
                <a:solidFill>
                  <a:prstClr val="black"/>
                </a:solidFill>
                <a:ea typeface="+mj-ea"/>
                <a:cs typeface="+mj-cs"/>
              </a:defRPr>
            </a:lvl1pPr>
          </a:lstStyle>
          <a:p>
            <a:r>
              <a:rPr lang="es-MX" dirty="0"/>
              <a:t>Asignaciones </a:t>
            </a:r>
            <a:br>
              <a:rPr lang="es-MX" dirty="0"/>
            </a:br>
            <a:r>
              <a:rPr lang="es-MX" dirty="0"/>
              <a:t>de Petróleos Mexicanos</a:t>
            </a:r>
          </a:p>
        </p:txBody>
      </p:sp>
    </p:spTree>
    <p:extLst>
      <p:ext uri="{BB962C8B-B14F-4D97-AF65-F5344CB8AC3E}">
        <p14:creationId xmlns:p14="http://schemas.microsoft.com/office/powerpoint/2010/main" val="2492842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a:extLst>
              <a:ext uri="{FF2B5EF4-FFF2-40B4-BE49-F238E27FC236}">
                <a16:creationId xmlns:a16="http://schemas.microsoft.com/office/drawing/2014/main" id="{B1B427EB-0850-4A08-B518-764468BE92A3}"/>
              </a:ext>
            </a:extLst>
          </p:cNvPr>
          <p:cNvSpPr txBox="1">
            <a:spLocks/>
          </p:cNvSpPr>
          <p:nvPr/>
        </p:nvSpPr>
        <p:spPr>
          <a:xfrm>
            <a:off x="292218" y="264187"/>
            <a:ext cx="11329511" cy="558085"/>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latin typeface="Soberana Sans" panose="02000000000000000000" pitchFamily="50" charset="0"/>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Calibri"/>
                <a:ea typeface="+mj-ea"/>
                <a:cs typeface="+mj-cs"/>
              </a:rPr>
              <a:t>El volumen remanente asciende al 71% de todo el volumen original de México</a:t>
            </a:r>
          </a:p>
        </p:txBody>
      </p:sp>
      <p:sp>
        <p:nvSpPr>
          <p:cNvPr id="549" name="14 Cubo">
            <a:extLst>
              <a:ext uri="{FF2B5EF4-FFF2-40B4-BE49-F238E27FC236}">
                <a16:creationId xmlns:a16="http://schemas.microsoft.com/office/drawing/2014/main" id="{12B3F4AE-DCF3-4159-B914-63CA1107213E}"/>
              </a:ext>
            </a:extLst>
          </p:cNvPr>
          <p:cNvSpPr/>
          <p:nvPr/>
        </p:nvSpPr>
        <p:spPr>
          <a:xfrm>
            <a:off x="947895"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0" name="14 Cubo">
            <a:extLst>
              <a:ext uri="{FF2B5EF4-FFF2-40B4-BE49-F238E27FC236}">
                <a16:creationId xmlns:a16="http://schemas.microsoft.com/office/drawing/2014/main" id="{245456DF-C38E-4362-A100-4102FAAA2D4F}"/>
              </a:ext>
            </a:extLst>
          </p:cNvPr>
          <p:cNvSpPr/>
          <p:nvPr/>
        </p:nvSpPr>
        <p:spPr>
          <a:xfrm>
            <a:off x="1187313"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1" name="14 Cubo">
            <a:extLst>
              <a:ext uri="{FF2B5EF4-FFF2-40B4-BE49-F238E27FC236}">
                <a16:creationId xmlns:a16="http://schemas.microsoft.com/office/drawing/2014/main" id="{964C5A60-C6F4-49B5-B190-238D71D4AFE9}"/>
              </a:ext>
            </a:extLst>
          </p:cNvPr>
          <p:cNvSpPr/>
          <p:nvPr/>
        </p:nvSpPr>
        <p:spPr>
          <a:xfrm>
            <a:off x="1426731"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2" name="14 Cubo">
            <a:extLst>
              <a:ext uri="{FF2B5EF4-FFF2-40B4-BE49-F238E27FC236}">
                <a16:creationId xmlns:a16="http://schemas.microsoft.com/office/drawing/2014/main" id="{747DAAE2-C778-4F96-8464-695EC9A55FCA}"/>
              </a:ext>
            </a:extLst>
          </p:cNvPr>
          <p:cNvSpPr/>
          <p:nvPr/>
        </p:nvSpPr>
        <p:spPr>
          <a:xfrm>
            <a:off x="1666149"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3" name="14 Cubo">
            <a:extLst>
              <a:ext uri="{FF2B5EF4-FFF2-40B4-BE49-F238E27FC236}">
                <a16:creationId xmlns:a16="http://schemas.microsoft.com/office/drawing/2014/main" id="{1B89BD59-D0D3-4042-9E54-A2846D5E7231}"/>
              </a:ext>
            </a:extLst>
          </p:cNvPr>
          <p:cNvSpPr/>
          <p:nvPr/>
        </p:nvSpPr>
        <p:spPr>
          <a:xfrm>
            <a:off x="947895"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4" name="14 Cubo">
            <a:extLst>
              <a:ext uri="{FF2B5EF4-FFF2-40B4-BE49-F238E27FC236}">
                <a16:creationId xmlns:a16="http://schemas.microsoft.com/office/drawing/2014/main" id="{DBEE8C8C-70E1-4D3A-A197-7C2AF8170809}"/>
              </a:ext>
            </a:extLst>
          </p:cNvPr>
          <p:cNvSpPr/>
          <p:nvPr/>
        </p:nvSpPr>
        <p:spPr>
          <a:xfrm>
            <a:off x="1187313"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14 Cubo">
            <a:extLst>
              <a:ext uri="{FF2B5EF4-FFF2-40B4-BE49-F238E27FC236}">
                <a16:creationId xmlns:a16="http://schemas.microsoft.com/office/drawing/2014/main" id="{068B069F-9BED-4E49-A2F9-6BAE7FE99B45}"/>
              </a:ext>
            </a:extLst>
          </p:cNvPr>
          <p:cNvSpPr/>
          <p:nvPr/>
        </p:nvSpPr>
        <p:spPr>
          <a:xfrm>
            <a:off x="1426731"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14 Cubo">
            <a:extLst>
              <a:ext uri="{FF2B5EF4-FFF2-40B4-BE49-F238E27FC236}">
                <a16:creationId xmlns:a16="http://schemas.microsoft.com/office/drawing/2014/main" id="{E814C6F1-92D4-4FA0-A590-8F117F6C48A1}"/>
              </a:ext>
            </a:extLst>
          </p:cNvPr>
          <p:cNvSpPr/>
          <p:nvPr/>
        </p:nvSpPr>
        <p:spPr>
          <a:xfrm>
            <a:off x="1666149"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14 Cubo">
            <a:extLst>
              <a:ext uri="{FF2B5EF4-FFF2-40B4-BE49-F238E27FC236}">
                <a16:creationId xmlns:a16="http://schemas.microsoft.com/office/drawing/2014/main" id="{10FCB3ED-F9E1-42C7-BFD2-24D7F86A239B}"/>
              </a:ext>
            </a:extLst>
          </p:cNvPr>
          <p:cNvSpPr/>
          <p:nvPr/>
        </p:nvSpPr>
        <p:spPr>
          <a:xfrm>
            <a:off x="947895"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14 Cubo">
            <a:extLst>
              <a:ext uri="{FF2B5EF4-FFF2-40B4-BE49-F238E27FC236}">
                <a16:creationId xmlns:a16="http://schemas.microsoft.com/office/drawing/2014/main" id="{475AD622-7C0B-4D6B-A94D-C5E0046D0F5F}"/>
              </a:ext>
            </a:extLst>
          </p:cNvPr>
          <p:cNvSpPr/>
          <p:nvPr/>
        </p:nvSpPr>
        <p:spPr>
          <a:xfrm>
            <a:off x="1187313"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14 Cubo">
            <a:extLst>
              <a:ext uri="{FF2B5EF4-FFF2-40B4-BE49-F238E27FC236}">
                <a16:creationId xmlns:a16="http://schemas.microsoft.com/office/drawing/2014/main" id="{9E6E61CA-54FA-4147-B51F-0E29A4ED4A66}"/>
              </a:ext>
            </a:extLst>
          </p:cNvPr>
          <p:cNvSpPr/>
          <p:nvPr/>
        </p:nvSpPr>
        <p:spPr>
          <a:xfrm>
            <a:off x="1426731"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14 Cubo">
            <a:extLst>
              <a:ext uri="{FF2B5EF4-FFF2-40B4-BE49-F238E27FC236}">
                <a16:creationId xmlns:a16="http://schemas.microsoft.com/office/drawing/2014/main" id="{6B0DD65D-1626-4720-92F4-96722CC5CCFC}"/>
              </a:ext>
            </a:extLst>
          </p:cNvPr>
          <p:cNvSpPr/>
          <p:nvPr/>
        </p:nvSpPr>
        <p:spPr>
          <a:xfrm>
            <a:off x="1666149"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14 Cubo">
            <a:extLst>
              <a:ext uri="{FF2B5EF4-FFF2-40B4-BE49-F238E27FC236}">
                <a16:creationId xmlns:a16="http://schemas.microsoft.com/office/drawing/2014/main" id="{EC72B982-10E7-436C-AD5D-493396B91404}"/>
              </a:ext>
            </a:extLst>
          </p:cNvPr>
          <p:cNvSpPr/>
          <p:nvPr/>
        </p:nvSpPr>
        <p:spPr>
          <a:xfrm>
            <a:off x="947895"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14 Cubo">
            <a:extLst>
              <a:ext uri="{FF2B5EF4-FFF2-40B4-BE49-F238E27FC236}">
                <a16:creationId xmlns:a16="http://schemas.microsoft.com/office/drawing/2014/main" id="{9DBCBD2A-62D0-4B51-9DD0-1DA52C305AA8}"/>
              </a:ext>
            </a:extLst>
          </p:cNvPr>
          <p:cNvSpPr/>
          <p:nvPr/>
        </p:nvSpPr>
        <p:spPr>
          <a:xfrm>
            <a:off x="1187313"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14 Cubo">
            <a:extLst>
              <a:ext uri="{FF2B5EF4-FFF2-40B4-BE49-F238E27FC236}">
                <a16:creationId xmlns:a16="http://schemas.microsoft.com/office/drawing/2014/main" id="{BB0B1F88-BFBE-4F1B-8AD1-7BE6A8520318}"/>
              </a:ext>
            </a:extLst>
          </p:cNvPr>
          <p:cNvSpPr/>
          <p:nvPr/>
        </p:nvSpPr>
        <p:spPr>
          <a:xfrm>
            <a:off x="1426731"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14 Cubo">
            <a:extLst>
              <a:ext uri="{FF2B5EF4-FFF2-40B4-BE49-F238E27FC236}">
                <a16:creationId xmlns:a16="http://schemas.microsoft.com/office/drawing/2014/main" id="{E39A1571-1A75-46C9-97A8-4C00914E1EF7}"/>
              </a:ext>
            </a:extLst>
          </p:cNvPr>
          <p:cNvSpPr/>
          <p:nvPr/>
        </p:nvSpPr>
        <p:spPr>
          <a:xfrm>
            <a:off x="1666149"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14 Cubo">
            <a:extLst>
              <a:ext uri="{FF2B5EF4-FFF2-40B4-BE49-F238E27FC236}">
                <a16:creationId xmlns:a16="http://schemas.microsoft.com/office/drawing/2014/main" id="{C4E626E4-8DE7-4C92-8C3C-2517C1A3DBA5}"/>
              </a:ext>
            </a:extLst>
          </p:cNvPr>
          <p:cNvSpPr/>
          <p:nvPr/>
        </p:nvSpPr>
        <p:spPr>
          <a:xfrm>
            <a:off x="947895"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14 Cubo">
            <a:extLst>
              <a:ext uri="{FF2B5EF4-FFF2-40B4-BE49-F238E27FC236}">
                <a16:creationId xmlns:a16="http://schemas.microsoft.com/office/drawing/2014/main" id="{80560A33-E11E-4428-A75C-94CDCFF11DD4}"/>
              </a:ext>
            </a:extLst>
          </p:cNvPr>
          <p:cNvSpPr/>
          <p:nvPr/>
        </p:nvSpPr>
        <p:spPr>
          <a:xfrm>
            <a:off x="1187313"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14 Cubo">
            <a:extLst>
              <a:ext uri="{FF2B5EF4-FFF2-40B4-BE49-F238E27FC236}">
                <a16:creationId xmlns:a16="http://schemas.microsoft.com/office/drawing/2014/main" id="{5D431FFA-E76C-4A51-B03F-FB1A161E6B1F}"/>
              </a:ext>
            </a:extLst>
          </p:cNvPr>
          <p:cNvSpPr/>
          <p:nvPr/>
        </p:nvSpPr>
        <p:spPr>
          <a:xfrm>
            <a:off x="1426731"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14 Cubo">
            <a:extLst>
              <a:ext uri="{FF2B5EF4-FFF2-40B4-BE49-F238E27FC236}">
                <a16:creationId xmlns:a16="http://schemas.microsoft.com/office/drawing/2014/main" id="{E36B6182-2F27-4155-91C3-B76625A635B2}"/>
              </a:ext>
            </a:extLst>
          </p:cNvPr>
          <p:cNvSpPr/>
          <p:nvPr/>
        </p:nvSpPr>
        <p:spPr>
          <a:xfrm>
            <a:off x="1666149"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14 Cubo">
            <a:extLst>
              <a:ext uri="{FF2B5EF4-FFF2-40B4-BE49-F238E27FC236}">
                <a16:creationId xmlns:a16="http://schemas.microsoft.com/office/drawing/2014/main" id="{FD838386-E939-4D01-AF33-A7E46B526E26}"/>
              </a:ext>
            </a:extLst>
          </p:cNvPr>
          <p:cNvSpPr/>
          <p:nvPr/>
        </p:nvSpPr>
        <p:spPr>
          <a:xfrm>
            <a:off x="947895"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14 Cubo">
            <a:extLst>
              <a:ext uri="{FF2B5EF4-FFF2-40B4-BE49-F238E27FC236}">
                <a16:creationId xmlns:a16="http://schemas.microsoft.com/office/drawing/2014/main" id="{48E3676C-7BBD-4267-9FA5-2D0623F9004D}"/>
              </a:ext>
            </a:extLst>
          </p:cNvPr>
          <p:cNvSpPr/>
          <p:nvPr/>
        </p:nvSpPr>
        <p:spPr>
          <a:xfrm>
            <a:off x="1187313"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14 Cubo">
            <a:extLst>
              <a:ext uri="{FF2B5EF4-FFF2-40B4-BE49-F238E27FC236}">
                <a16:creationId xmlns:a16="http://schemas.microsoft.com/office/drawing/2014/main" id="{AD211D6F-8F96-4862-95EB-A31344E2FFD1}"/>
              </a:ext>
            </a:extLst>
          </p:cNvPr>
          <p:cNvSpPr/>
          <p:nvPr/>
        </p:nvSpPr>
        <p:spPr>
          <a:xfrm>
            <a:off x="1426731"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14 Cubo">
            <a:extLst>
              <a:ext uri="{FF2B5EF4-FFF2-40B4-BE49-F238E27FC236}">
                <a16:creationId xmlns:a16="http://schemas.microsoft.com/office/drawing/2014/main" id="{3346A9CD-5641-4A36-8035-05EB53309396}"/>
              </a:ext>
            </a:extLst>
          </p:cNvPr>
          <p:cNvSpPr/>
          <p:nvPr/>
        </p:nvSpPr>
        <p:spPr>
          <a:xfrm>
            <a:off x="947832"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14 Cubo">
            <a:extLst>
              <a:ext uri="{FF2B5EF4-FFF2-40B4-BE49-F238E27FC236}">
                <a16:creationId xmlns:a16="http://schemas.microsoft.com/office/drawing/2014/main" id="{F22C9F2E-7DBF-4AF1-A94E-D338E1FBBF4E}"/>
              </a:ext>
            </a:extLst>
          </p:cNvPr>
          <p:cNvSpPr/>
          <p:nvPr/>
        </p:nvSpPr>
        <p:spPr>
          <a:xfrm>
            <a:off x="1187187"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14 Cubo">
            <a:extLst>
              <a:ext uri="{FF2B5EF4-FFF2-40B4-BE49-F238E27FC236}">
                <a16:creationId xmlns:a16="http://schemas.microsoft.com/office/drawing/2014/main" id="{EE63C06C-5C7D-4FD7-AEC8-2CE8A3EFCD73}"/>
              </a:ext>
            </a:extLst>
          </p:cNvPr>
          <p:cNvSpPr/>
          <p:nvPr/>
        </p:nvSpPr>
        <p:spPr>
          <a:xfrm>
            <a:off x="1426542"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14 Cubo">
            <a:extLst>
              <a:ext uri="{FF2B5EF4-FFF2-40B4-BE49-F238E27FC236}">
                <a16:creationId xmlns:a16="http://schemas.microsoft.com/office/drawing/2014/main" id="{20A6CDDD-584F-44E8-978A-5ADB194664BA}"/>
              </a:ext>
            </a:extLst>
          </p:cNvPr>
          <p:cNvSpPr/>
          <p:nvPr/>
        </p:nvSpPr>
        <p:spPr>
          <a:xfrm>
            <a:off x="947832"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14 Cubo">
            <a:extLst>
              <a:ext uri="{FF2B5EF4-FFF2-40B4-BE49-F238E27FC236}">
                <a16:creationId xmlns:a16="http://schemas.microsoft.com/office/drawing/2014/main" id="{F3399A8F-489B-4298-BC25-4B36EDBB22D6}"/>
              </a:ext>
            </a:extLst>
          </p:cNvPr>
          <p:cNvSpPr/>
          <p:nvPr/>
        </p:nvSpPr>
        <p:spPr>
          <a:xfrm>
            <a:off x="1187187"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14 Cubo">
            <a:extLst>
              <a:ext uri="{FF2B5EF4-FFF2-40B4-BE49-F238E27FC236}">
                <a16:creationId xmlns:a16="http://schemas.microsoft.com/office/drawing/2014/main" id="{ADEB2FFF-4CD8-48F3-A4FD-FBF6A4168CE2}"/>
              </a:ext>
            </a:extLst>
          </p:cNvPr>
          <p:cNvSpPr/>
          <p:nvPr/>
        </p:nvSpPr>
        <p:spPr>
          <a:xfrm>
            <a:off x="1426542"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14 Cubo">
            <a:extLst>
              <a:ext uri="{FF2B5EF4-FFF2-40B4-BE49-F238E27FC236}">
                <a16:creationId xmlns:a16="http://schemas.microsoft.com/office/drawing/2014/main" id="{BCB25AF4-45AD-405B-AC2B-39AEF17A333A}"/>
              </a:ext>
            </a:extLst>
          </p:cNvPr>
          <p:cNvSpPr/>
          <p:nvPr/>
        </p:nvSpPr>
        <p:spPr>
          <a:xfrm>
            <a:off x="947895"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9" name="14 Cubo">
            <a:extLst>
              <a:ext uri="{FF2B5EF4-FFF2-40B4-BE49-F238E27FC236}">
                <a16:creationId xmlns:a16="http://schemas.microsoft.com/office/drawing/2014/main" id="{83D977F5-38E5-4829-9D36-7F4991BC75EC}"/>
              </a:ext>
            </a:extLst>
          </p:cNvPr>
          <p:cNvSpPr/>
          <p:nvPr/>
        </p:nvSpPr>
        <p:spPr>
          <a:xfrm>
            <a:off x="1187313"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14 Cubo">
            <a:extLst>
              <a:ext uri="{FF2B5EF4-FFF2-40B4-BE49-F238E27FC236}">
                <a16:creationId xmlns:a16="http://schemas.microsoft.com/office/drawing/2014/main" id="{20B626A3-FCFF-4DC2-B669-0FDC7B428A6A}"/>
              </a:ext>
            </a:extLst>
          </p:cNvPr>
          <p:cNvSpPr/>
          <p:nvPr/>
        </p:nvSpPr>
        <p:spPr>
          <a:xfrm>
            <a:off x="1426731"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14 Cubo">
            <a:extLst>
              <a:ext uri="{FF2B5EF4-FFF2-40B4-BE49-F238E27FC236}">
                <a16:creationId xmlns:a16="http://schemas.microsoft.com/office/drawing/2014/main" id="{73CF7060-A98E-42D5-866A-C73BD4869C8A}"/>
              </a:ext>
            </a:extLst>
          </p:cNvPr>
          <p:cNvSpPr/>
          <p:nvPr/>
        </p:nvSpPr>
        <p:spPr>
          <a:xfrm>
            <a:off x="947832"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14 Cubo">
            <a:extLst>
              <a:ext uri="{FF2B5EF4-FFF2-40B4-BE49-F238E27FC236}">
                <a16:creationId xmlns:a16="http://schemas.microsoft.com/office/drawing/2014/main" id="{54E089FD-1385-4F9B-85BD-11FA8E100365}"/>
              </a:ext>
            </a:extLst>
          </p:cNvPr>
          <p:cNvSpPr/>
          <p:nvPr/>
        </p:nvSpPr>
        <p:spPr>
          <a:xfrm>
            <a:off x="1187187"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14 Cubo">
            <a:extLst>
              <a:ext uri="{FF2B5EF4-FFF2-40B4-BE49-F238E27FC236}">
                <a16:creationId xmlns:a16="http://schemas.microsoft.com/office/drawing/2014/main" id="{1E718759-85A5-4758-9BAE-6F133AE50019}"/>
              </a:ext>
            </a:extLst>
          </p:cNvPr>
          <p:cNvSpPr/>
          <p:nvPr/>
        </p:nvSpPr>
        <p:spPr>
          <a:xfrm>
            <a:off x="1426542"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14 Cubo">
            <a:extLst>
              <a:ext uri="{FF2B5EF4-FFF2-40B4-BE49-F238E27FC236}">
                <a16:creationId xmlns:a16="http://schemas.microsoft.com/office/drawing/2014/main" id="{34E0B9AB-2E66-4E60-965C-275BCE191F43}"/>
              </a:ext>
            </a:extLst>
          </p:cNvPr>
          <p:cNvSpPr/>
          <p:nvPr/>
        </p:nvSpPr>
        <p:spPr>
          <a:xfrm>
            <a:off x="708477"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14 Cubo">
            <a:extLst>
              <a:ext uri="{FF2B5EF4-FFF2-40B4-BE49-F238E27FC236}">
                <a16:creationId xmlns:a16="http://schemas.microsoft.com/office/drawing/2014/main" id="{686226DE-8B1D-4D2C-928D-26B9E3CE7E45}"/>
              </a:ext>
            </a:extLst>
          </p:cNvPr>
          <p:cNvSpPr/>
          <p:nvPr/>
        </p:nvSpPr>
        <p:spPr>
          <a:xfrm>
            <a:off x="708477"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14 Cubo">
            <a:extLst>
              <a:ext uri="{FF2B5EF4-FFF2-40B4-BE49-F238E27FC236}">
                <a16:creationId xmlns:a16="http://schemas.microsoft.com/office/drawing/2014/main" id="{BF080613-8121-406F-9E47-89399D34A6EE}"/>
              </a:ext>
            </a:extLst>
          </p:cNvPr>
          <p:cNvSpPr/>
          <p:nvPr/>
        </p:nvSpPr>
        <p:spPr>
          <a:xfrm>
            <a:off x="708477"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14 Cubo">
            <a:extLst>
              <a:ext uri="{FF2B5EF4-FFF2-40B4-BE49-F238E27FC236}">
                <a16:creationId xmlns:a16="http://schemas.microsoft.com/office/drawing/2014/main" id="{96882B4C-F0B7-4C08-AFAA-75EAFEC81D5A}"/>
              </a:ext>
            </a:extLst>
          </p:cNvPr>
          <p:cNvSpPr/>
          <p:nvPr/>
        </p:nvSpPr>
        <p:spPr>
          <a:xfrm>
            <a:off x="708477"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14 Cubo">
            <a:extLst>
              <a:ext uri="{FF2B5EF4-FFF2-40B4-BE49-F238E27FC236}">
                <a16:creationId xmlns:a16="http://schemas.microsoft.com/office/drawing/2014/main" id="{A257A31A-9549-4B06-98C5-DB59C642FB34}"/>
              </a:ext>
            </a:extLst>
          </p:cNvPr>
          <p:cNvSpPr/>
          <p:nvPr/>
        </p:nvSpPr>
        <p:spPr>
          <a:xfrm>
            <a:off x="708477"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14 Cubo">
            <a:extLst>
              <a:ext uri="{FF2B5EF4-FFF2-40B4-BE49-F238E27FC236}">
                <a16:creationId xmlns:a16="http://schemas.microsoft.com/office/drawing/2014/main" id="{6CAC47EA-604F-48F1-ABFF-B9BBAA2E3B11}"/>
              </a:ext>
            </a:extLst>
          </p:cNvPr>
          <p:cNvSpPr/>
          <p:nvPr/>
        </p:nvSpPr>
        <p:spPr>
          <a:xfrm>
            <a:off x="708477"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14 Cubo">
            <a:extLst>
              <a:ext uri="{FF2B5EF4-FFF2-40B4-BE49-F238E27FC236}">
                <a16:creationId xmlns:a16="http://schemas.microsoft.com/office/drawing/2014/main" id="{F6EC8032-5A89-47A4-BC3F-4366729C531E}"/>
              </a:ext>
            </a:extLst>
          </p:cNvPr>
          <p:cNvSpPr/>
          <p:nvPr/>
        </p:nvSpPr>
        <p:spPr>
          <a:xfrm>
            <a:off x="708477"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14 Cubo">
            <a:extLst>
              <a:ext uri="{FF2B5EF4-FFF2-40B4-BE49-F238E27FC236}">
                <a16:creationId xmlns:a16="http://schemas.microsoft.com/office/drawing/2014/main" id="{CCB73677-62A9-4D98-817A-D94FC8685254}"/>
              </a:ext>
            </a:extLst>
          </p:cNvPr>
          <p:cNvSpPr/>
          <p:nvPr/>
        </p:nvSpPr>
        <p:spPr>
          <a:xfrm>
            <a:off x="708477"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14 Cubo">
            <a:extLst>
              <a:ext uri="{FF2B5EF4-FFF2-40B4-BE49-F238E27FC236}">
                <a16:creationId xmlns:a16="http://schemas.microsoft.com/office/drawing/2014/main" id="{869F8087-04E9-4BD0-97BE-D244A2A65E16}"/>
              </a:ext>
            </a:extLst>
          </p:cNvPr>
          <p:cNvSpPr/>
          <p:nvPr/>
        </p:nvSpPr>
        <p:spPr>
          <a:xfrm>
            <a:off x="708477"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14 Cubo">
            <a:extLst>
              <a:ext uri="{FF2B5EF4-FFF2-40B4-BE49-F238E27FC236}">
                <a16:creationId xmlns:a16="http://schemas.microsoft.com/office/drawing/2014/main" id="{CFCD10C9-C1B7-4637-A315-9596F4236DFA}"/>
              </a:ext>
            </a:extLst>
          </p:cNvPr>
          <p:cNvSpPr/>
          <p:nvPr/>
        </p:nvSpPr>
        <p:spPr>
          <a:xfrm>
            <a:off x="708477"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14 Cubo">
            <a:extLst>
              <a:ext uri="{FF2B5EF4-FFF2-40B4-BE49-F238E27FC236}">
                <a16:creationId xmlns:a16="http://schemas.microsoft.com/office/drawing/2014/main" id="{218D1592-B9B6-4C7A-9D47-7D14697D18EB}"/>
              </a:ext>
            </a:extLst>
          </p:cNvPr>
          <p:cNvSpPr/>
          <p:nvPr/>
        </p:nvSpPr>
        <p:spPr>
          <a:xfrm>
            <a:off x="1905567"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14 Cubo">
            <a:extLst>
              <a:ext uri="{FF2B5EF4-FFF2-40B4-BE49-F238E27FC236}">
                <a16:creationId xmlns:a16="http://schemas.microsoft.com/office/drawing/2014/main" id="{9685E3FF-007D-4F3A-A288-700B21E7D166}"/>
              </a:ext>
            </a:extLst>
          </p:cNvPr>
          <p:cNvSpPr/>
          <p:nvPr/>
        </p:nvSpPr>
        <p:spPr>
          <a:xfrm>
            <a:off x="2144607"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14 Cubo">
            <a:extLst>
              <a:ext uri="{FF2B5EF4-FFF2-40B4-BE49-F238E27FC236}">
                <a16:creationId xmlns:a16="http://schemas.microsoft.com/office/drawing/2014/main" id="{ADA0254A-43BF-46C4-AD38-4E46A427A2E6}"/>
              </a:ext>
            </a:extLst>
          </p:cNvPr>
          <p:cNvSpPr/>
          <p:nvPr/>
        </p:nvSpPr>
        <p:spPr>
          <a:xfrm>
            <a:off x="1905567"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14 Cubo">
            <a:extLst>
              <a:ext uri="{FF2B5EF4-FFF2-40B4-BE49-F238E27FC236}">
                <a16:creationId xmlns:a16="http://schemas.microsoft.com/office/drawing/2014/main" id="{214167A4-3258-49B6-8C3E-0FBBD67795F6}"/>
              </a:ext>
            </a:extLst>
          </p:cNvPr>
          <p:cNvSpPr/>
          <p:nvPr/>
        </p:nvSpPr>
        <p:spPr>
          <a:xfrm>
            <a:off x="1905567"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14 Cubo">
            <a:extLst>
              <a:ext uri="{FF2B5EF4-FFF2-40B4-BE49-F238E27FC236}">
                <a16:creationId xmlns:a16="http://schemas.microsoft.com/office/drawing/2014/main" id="{1E027831-AD74-4F4F-9B77-8D6BECFE6014}"/>
              </a:ext>
            </a:extLst>
          </p:cNvPr>
          <p:cNvSpPr/>
          <p:nvPr/>
        </p:nvSpPr>
        <p:spPr>
          <a:xfrm>
            <a:off x="1905567"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14 Cubo">
            <a:extLst>
              <a:ext uri="{FF2B5EF4-FFF2-40B4-BE49-F238E27FC236}">
                <a16:creationId xmlns:a16="http://schemas.microsoft.com/office/drawing/2014/main" id="{72B0F1B8-22A6-4F97-91AB-9D6780FB2138}"/>
              </a:ext>
            </a:extLst>
          </p:cNvPr>
          <p:cNvSpPr/>
          <p:nvPr/>
        </p:nvSpPr>
        <p:spPr>
          <a:xfrm>
            <a:off x="1905567"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14 Cubo">
            <a:extLst>
              <a:ext uri="{FF2B5EF4-FFF2-40B4-BE49-F238E27FC236}">
                <a16:creationId xmlns:a16="http://schemas.microsoft.com/office/drawing/2014/main" id="{A97CB07B-3C15-48AF-A9B5-DAA441AF3681}"/>
              </a:ext>
            </a:extLst>
          </p:cNvPr>
          <p:cNvSpPr/>
          <p:nvPr/>
        </p:nvSpPr>
        <p:spPr>
          <a:xfrm>
            <a:off x="1666149"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14 Cubo">
            <a:extLst>
              <a:ext uri="{FF2B5EF4-FFF2-40B4-BE49-F238E27FC236}">
                <a16:creationId xmlns:a16="http://schemas.microsoft.com/office/drawing/2014/main" id="{75C929DC-7801-4F3B-BC22-D87127050AEF}"/>
              </a:ext>
            </a:extLst>
          </p:cNvPr>
          <p:cNvSpPr/>
          <p:nvPr/>
        </p:nvSpPr>
        <p:spPr>
          <a:xfrm>
            <a:off x="1905567"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14 Cubo">
            <a:extLst>
              <a:ext uri="{FF2B5EF4-FFF2-40B4-BE49-F238E27FC236}">
                <a16:creationId xmlns:a16="http://schemas.microsoft.com/office/drawing/2014/main" id="{9432BA52-4D11-4564-BFDF-D0FE0E55965F}"/>
              </a:ext>
            </a:extLst>
          </p:cNvPr>
          <p:cNvSpPr/>
          <p:nvPr/>
        </p:nvSpPr>
        <p:spPr>
          <a:xfrm>
            <a:off x="1665897"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14 Cubo">
            <a:extLst>
              <a:ext uri="{FF2B5EF4-FFF2-40B4-BE49-F238E27FC236}">
                <a16:creationId xmlns:a16="http://schemas.microsoft.com/office/drawing/2014/main" id="{DCDA98C9-2D02-404E-8C3F-47722B80BEB4}"/>
              </a:ext>
            </a:extLst>
          </p:cNvPr>
          <p:cNvSpPr/>
          <p:nvPr/>
        </p:nvSpPr>
        <p:spPr>
          <a:xfrm>
            <a:off x="1905252"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4" name="14 Cubo">
            <a:extLst>
              <a:ext uri="{FF2B5EF4-FFF2-40B4-BE49-F238E27FC236}">
                <a16:creationId xmlns:a16="http://schemas.microsoft.com/office/drawing/2014/main" id="{CD6D1A7F-FBD8-4239-B71C-38D62135FD11}"/>
              </a:ext>
            </a:extLst>
          </p:cNvPr>
          <p:cNvSpPr/>
          <p:nvPr/>
        </p:nvSpPr>
        <p:spPr>
          <a:xfrm>
            <a:off x="1665897"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14 Cubo">
            <a:extLst>
              <a:ext uri="{FF2B5EF4-FFF2-40B4-BE49-F238E27FC236}">
                <a16:creationId xmlns:a16="http://schemas.microsoft.com/office/drawing/2014/main" id="{F3820B0B-03D7-4C2E-8C6D-5086EF4CAFCC}"/>
              </a:ext>
            </a:extLst>
          </p:cNvPr>
          <p:cNvSpPr/>
          <p:nvPr/>
        </p:nvSpPr>
        <p:spPr>
          <a:xfrm>
            <a:off x="1666149"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14 Cubo">
            <a:extLst>
              <a:ext uri="{FF2B5EF4-FFF2-40B4-BE49-F238E27FC236}">
                <a16:creationId xmlns:a16="http://schemas.microsoft.com/office/drawing/2014/main" id="{5976B541-7CF1-4425-9A18-41D58DBFD823}"/>
              </a:ext>
            </a:extLst>
          </p:cNvPr>
          <p:cNvSpPr/>
          <p:nvPr/>
        </p:nvSpPr>
        <p:spPr>
          <a:xfrm>
            <a:off x="1905567"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14 Cubo">
            <a:extLst>
              <a:ext uri="{FF2B5EF4-FFF2-40B4-BE49-F238E27FC236}">
                <a16:creationId xmlns:a16="http://schemas.microsoft.com/office/drawing/2014/main" id="{AF459DFE-466E-460A-AE75-46EC0BCAE5D8}"/>
              </a:ext>
            </a:extLst>
          </p:cNvPr>
          <p:cNvSpPr/>
          <p:nvPr/>
        </p:nvSpPr>
        <p:spPr>
          <a:xfrm>
            <a:off x="1665897"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14 Cubo">
            <a:extLst>
              <a:ext uri="{FF2B5EF4-FFF2-40B4-BE49-F238E27FC236}">
                <a16:creationId xmlns:a16="http://schemas.microsoft.com/office/drawing/2014/main" id="{C5143AE5-E6E9-45BA-8CB7-BDC50AB191AF}"/>
              </a:ext>
            </a:extLst>
          </p:cNvPr>
          <p:cNvSpPr/>
          <p:nvPr/>
        </p:nvSpPr>
        <p:spPr>
          <a:xfrm>
            <a:off x="1905252"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14 Cubo">
            <a:extLst>
              <a:ext uri="{FF2B5EF4-FFF2-40B4-BE49-F238E27FC236}">
                <a16:creationId xmlns:a16="http://schemas.microsoft.com/office/drawing/2014/main" id="{779CD6F2-8B6B-43AD-8AA7-1572D0DAFB69}"/>
              </a:ext>
            </a:extLst>
          </p:cNvPr>
          <p:cNvSpPr/>
          <p:nvPr/>
        </p:nvSpPr>
        <p:spPr>
          <a:xfrm>
            <a:off x="1905252"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14 Cubo">
            <a:extLst>
              <a:ext uri="{FF2B5EF4-FFF2-40B4-BE49-F238E27FC236}">
                <a16:creationId xmlns:a16="http://schemas.microsoft.com/office/drawing/2014/main" id="{7A9BC938-4CA1-4760-BA29-14A3FFB354CC}"/>
              </a:ext>
            </a:extLst>
          </p:cNvPr>
          <p:cNvSpPr/>
          <p:nvPr/>
        </p:nvSpPr>
        <p:spPr>
          <a:xfrm>
            <a:off x="2384403" y="2504972"/>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14 Cubo">
            <a:extLst>
              <a:ext uri="{FF2B5EF4-FFF2-40B4-BE49-F238E27FC236}">
                <a16:creationId xmlns:a16="http://schemas.microsoft.com/office/drawing/2014/main" id="{A1B47F74-934F-4677-ABA8-D3F433224ED8}"/>
              </a:ext>
            </a:extLst>
          </p:cNvPr>
          <p:cNvSpPr/>
          <p:nvPr/>
        </p:nvSpPr>
        <p:spPr>
          <a:xfrm>
            <a:off x="2623821" y="2504972"/>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14 Cubo">
            <a:extLst>
              <a:ext uri="{FF2B5EF4-FFF2-40B4-BE49-F238E27FC236}">
                <a16:creationId xmlns:a16="http://schemas.microsoft.com/office/drawing/2014/main" id="{F65D1E09-480E-44B8-8CCE-56D9F46E5627}"/>
              </a:ext>
            </a:extLst>
          </p:cNvPr>
          <p:cNvSpPr/>
          <p:nvPr/>
        </p:nvSpPr>
        <p:spPr>
          <a:xfrm>
            <a:off x="2384403" y="2744629"/>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14 Cubo">
            <a:extLst>
              <a:ext uri="{FF2B5EF4-FFF2-40B4-BE49-F238E27FC236}">
                <a16:creationId xmlns:a16="http://schemas.microsoft.com/office/drawing/2014/main" id="{C253B7A3-09A1-4142-97A0-0727F6DECF2E}"/>
              </a:ext>
            </a:extLst>
          </p:cNvPr>
          <p:cNvSpPr/>
          <p:nvPr/>
        </p:nvSpPr>
        <p:spPr>
          <a:xfrm>
            <a:off x="2623821" y="2744629"/>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14 Cubo">
            <a:extLst>
              <a:ext uri="{FF2B5EF4-FFF2-40B4-BE49-F238E27FC236}">
                <a16:creationId xmlns:a16="http://schemas.microsoft.com/office/drawing/2014/main" id="{D7794242-5822-43BB-BC41-6C0CAD158844}"/>
              </a:ext>
            </a:extLst>
          </p:cNvPr>
          <p:cNvSpPr/>
          <p:nvPr/>
        </p:nvSpPr>
        <p:spPr>
          <a:xfrm>
            <a:off x="2384403" y="2984286"/>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14 Cubo">
            <a:extLst>
              <a:ext uri="{FF2B5EF4-FFF2-40B4-BE49-F238E27FC236}">
                <a16:creationId xmlns:a16="http://schemas.microsoft.com/office/drawing/2014/main" id="{B7AA3FEE-E739-4C96-98B5-A2BA9E2A7189}"/>
              </a:ext>
            </a:extLst>
          </p:cNvPr>
          <p:cNvSpPr/>
          <p:nvPr/>
        </p:nvSpPr>
        <p:spPr>
          <a:xfrm>
            <a:off x="2623821" y="2984286"/>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14 Cubo">
            <a:extLst>
              <a:ext uri="{FF2B5EF4-FFF2-40B4-BE49-F238E27FC236}">
                <a16:creationId xmlns:a16="http://schemas.microsoft.com/office/drawing/2014/main" id="{A105AD91-F075-4343-8E07-0861514D3980}"/>
              </a:ext>
            </a:extLst>
          </p:cNvPr>
          <p:cNvSpPr/>
          <p:nvPr/>
        </p:nvSpPr>
        <p:spPr>
          <a:xfrm>
            <a:off x="2384403" y="3223943"/>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14 Cubo">
            <a:extLst>
              <a:ext uri="{FF2B5EF4-FFF2-40B4-BE49-F238E27FC236}">
                <a16:creationId xmlns:a16="http://schemas.microsoft.com/office/drawing/2014/main" id="{0477ADFB-4E0F-4E3F-8D25-4A3A27A6E4E6}"/>
              </a:ext>
            </a:extLst>
          </p:cNvPr>
          <p:cNvSpPr/>
          <p:nvPr/>
        </p:nvSpPr>
        <p:spPr>
          <a:xfrm>
            <a:off x="2623821" y="3223943"/>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14 Cubo">
            <a:extLst>
              <a:ext uri="{FF2B5EF4-FFF2-40B4-BE49-F238E27FC236}">
                <a16:creationId xmlns:a16="http://schemas.microsoft.com/office/drawing/2014/main" id="{8A14D3FB-94EF-4EF5-87B8-3671116C4FD1}"/>
              </a:ext>
            </a:extLst>
          </p:cNvPr>
          <p:cNvSpPr/>
          <p:nvPr/>
        </p:nvSpPr>
        <p:spPr>
          <a:xfrm>
            <a:off x="2384403" y="3463600"/>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14 Cubo">
            <a:extLst>
              <a:ext uri="{FF2B5EF4-FFF2-40B4-BE49-F238E27FC236}">
                <a16:creationId xmlns:a16="http://schemas.microsoft.com/office/drawing/2014/main" id="{98F4AF7C-1026-4783-8A69-F941203BAD13}"/>
              </a:ext>
            </a:extLst>
          </p:cNvPr>
          <p:cNvSpPr/>
          <p:nvPr/>
        </p:nvSpPr>
        <p:spPr>
          <a:xfrm>
            <a:off x="2623821" y="3463600"/>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14 Cubo">
            <a:extLst>
              <a:ext uri="{FF2B5EF4-FFF2-40B4-BE49-F238E27FC236}">
                <a16:creationId xmlns:a16="http://schemas.microsoft.com/office/drawing/2014/main" id="{06C6DAD6-24CF-4026-B2C3-FAE9C288D4CB}"/>
              </a:ext>
            </a:extLst>
          </p:cNvPr>
          <p:cNvSpPr/>
          <p:nvPr/>
        </p:nvSpPr>
        <p:spPr>
          <a:xfrm>
            <a:off x="2384403" y="3703257"/>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1" name="14 Cubo">
            <a:extLst>
              <a:ext uri="{FF2B5EF4-FFF2-40B4-BE49-F238E27FC236}">
                <a16:creationId xmlns:a16="http://schemas.microsoft.com/office/drawing/2014/main" id="{C0797537-0B17-4289-AB1F-707A37ECCD5B}"/>
              </a:ext>
            </a:extLst>
          </p:cNvPr>
          <p:cNvSpPr/>
          <p:nvPr/>
        </p:nvSpPr>
        <p:spPr>
          <a:xfrm>
            <a:off x="2623821" y="3703257"/>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2" name="14 Cubo">
            <a:extLst>
              <a:ext uri="{FF2B5EF4-FFF2-40B4-BE49-F238E27FC236}">
                <a16:creationId xmlns:a16="http://schemas.microsoft.com/office/drawing/2014/main" id="{0026055A-9195-42F1-9349-DE946E9A31D2}"/>
              </a:ext>
            </a:extLst>
          </p:cNvPr>
          <p:cNvSpPr/>
          <p:nvPr/>
        </p:nvSpPr>
        <p:spPr>
          <a:xfrm>
            <a:off x="2383962" y="4420068"/>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14 Cubo">
            <a:extLst>
              <a:ext uri="{FF2B5EF4-FFF2-40B4-BE49-F238E27FC236}">
                <a16:creationId xmlns:a16="http://schemas.microsoft.com/office/drawing/2014/main" id="{C7C15D14-BAB2-4FB9-BD9D-6F500EFD2396}"/>
              </a:ext>
            </a:extLst>
          </p:cNvPr>
          <p:cNvSpPr/>
          <p:nvPr/>
        </p:nvSpPr>
        <p:spPr>
          <a:xfrm>
            <a:off x="262331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14 Cubo">
            <a:extLst>
              <a:ext uri="{FF2B5EF4-FFF2-40B4-BE49-F238E27FC236}">
                <a16:creationId xmlns:a16="http://schemas.microsoft.com/office/drawing/2014/main" id="{24B7FE33-8B74-4254-AF61-E4182D04F3AA}"/>
              </a:ext>
            </a:extLst>
          </p:cNvPr>
          <p:cNvSpPr/>
          <p:nvPr/>
        </p:nvSpPr>
        <p:spPr>
          <a:xfrm>
            <a:off x="2383962" y="4661885"/>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5" name="14 Cubo">
            <a:extLst>
              <a:ext uri="{FF2B5EF4-FFF2-40B4-BE49-F238E27FC236}">
                <a16:creationId xmlns:a16="http://schemas.microsoft.com/office/drawing/2014/main" id="{69566169-E815-407E-8981-F7FE9140FDA7}"/>
              </a:ext>
            </a:extLst>
          </p:cNvPr>
          <p:cNvSpPr/>
          <p:nvPr/>
        </p:nvSpPr>
        <p:spPr>
          <a:xfrm>
            <a:off x="262331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14 Cubo">
            <a:extLst>
              <a:ext uri="{FF2B5EF4-FFF2-40B4-BE49-F238E27FC236}">
                <a16:creationId xmlns:a16="http://schemas.microsoft.com/office/drawing/2014/main" id="{17D4FD6C-9F72-4598-8430-E752F80E0A14}"/>
              </a:ext>
            </a:extLst>
          </p:cNvPr>
          <p:cNvSpPr/>
          <p:nvPr/>
        </p:nvSpPr>
        <p:spPr>
          <a:xfrm>
            <a:off x="2384403" y="3942912"/>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14 Cubo">
            <a:extLst>
              <a:ext uri="{FF2B5EF4-FFF2-40B4-BE49-F238E27FC236}">
                <a16:creationId xmlns:a16="http://schemas.microsoft.com/office/drawing/2014/main" id="{0B1A5232-7C3A-4AE6-B54E-9B75149180AD}"/>
              </a:ext>
            </a:extLst>
          </p:cNvPr>
          <p:cNvSpPr/>
          <p:nvPr/>
        </p:nvSpPr>
        <p:spPr>
          <a:xfrm>
            <a:off x="2623821" y="3942912"/>
            <a:ext cx="208800" cy="208800"/>
          </a:xfrm>
          <a:prstGeom prst="flowChartProcess">
            <a:avLst/>
          </a:prstGeom>
          <a:solidFill>
            <a:schemeClr val="bg2"/>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14 Cubo">
            <a:extLst>
              <a:ext uri="{FF2B5EF4-FFF2-40B4-BE49-F238E27FC236}">
                <a16:creationId xmlns:a16="http://schemas.microsoft.com/office/drawing/2014/main" id="{9E327839-9520-48F5-AEAE-52336DE36969}"/>
              </a:ext>
            </a:extLst>
          </p:cNvPr>
          <p:cNvSpPr/>
          <p:nvPr/>
        </p:nvSpPr>
        <p:spPr>
          <a:xfrm>
            <a:off x="2383962" y="4178249"/>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9" name="14 Cubo">
            <a:extLst>
              <a:ext uri="{FF2B5EF4-FFF2-40B4-BE49-F238E27FC236}">
                <a16:creationId xmlns:a16="http://schemas.microsoft.com/office/drawing/2014/main" id="{BBF9284B-E647-4BD6-8D1C-6F49CC884701}"/>
              </a:ext>
            </a:extLst>
          </p:cNvPr>
          <p:cNvSpPr/>
          <p:nvPr/>
        </p:nvSpPr>
        <p:spPr>
          <a:xfrm>
            <a:off x="2755149" y="4178249"/>
            <a:ext cx="76967" cy="208800"/>
          </a:xfrm>
          <a:prstGeom prst="flowChartProcess">
            <a:avLst/>
          </a:prstGeom>
          <a:solidFill>
            <a:schemeClr val="accent2"/>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14 Cubo">
            <a:extLst>
              <a:ext uri="{FF2B5EF4-FFF2-40B4-BE49-F238E27FC236}">
                <a16:creationId xmlns:a16="http://schemas.microsoft.com/office/drawing/2014/main" id="{50849038-04EE-44E2-A9C7-A618EC3140C7}"/>
              </a:ext>
            </a:extLst>
          </p:cNvPr>
          <p:cNvSpPr/>
          <p:nvPr/>
        </p:nvSpPr>
        <p:spPr>
          <a:xfrm>
            <a:off x="7651605"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14 Cubo">
            <a:extLst>
              <a:ext uri="{FF2B5EF4-FFF2-40B4-BE49-F238E27FC236}">
                <a16:creationId xmlns:a16="http://schemas.microsoft.com/office/drawing/2014/main" id="{125213BA-404D-4CA0-8184-1D5EC4C9E6B4}"/>
              </a:ext>
            </a:extLst>
          </p:cNvPr>
          <p:cNvSpPr/>
          <p:nvPr/>
        </p:nvSpPr>
        <p:spPr>
          <a:xfrm>
            <a:off x="2863239"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14 Cubo">
            <a:extLst>
              <a:ext uri="{FF2B5EF4-FFF2-40B4-BE49-F238E27FC236}">
                <a16:creationId xmlns:a16="http://schemas.microsoft.com/office/drawing/2014/main" id="{2CDC0BEF-42EE-4C3C-B534-92885E1CF1C1}"/>
              </a:ext>
            </a:extLst>
          </p:cNvPr>
          <p:cNvSpPr/>
          <p:nvPr/>
        </p:nvSpPr>
        <p:spPr>
          <a:xfrm>
            <a:off x="3102657"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14 Cubo">
            <a:extLst>
              <a:ext uri="{FF2B5EF4-FFF2-40B4-BE49-F238E27FC236}">
                <a16:creationId xmlns:a16="http://schemas.microsoft.com/office/drawing/2014/main" id="{A9DF6F21-3D09-4AF8-B06A-44F0E6F0BAE7}"/>
              </a:ext>
            </a:extLst>
          </p:cNvPr>
          <p:cNvSpPr/>
          <p:nvPr/>
        </p:nvSpPr>
        <p:spPr>
          <a:xfrm>
            <a:off x="3342075"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14 Cubo">
            <a:extLst>
              <a:ext uri="{FF2B5EF4-FFF2-40B4-BE49-F238E27FC236}">
                <a16:creationId xmlns:a16="http://schemas.microsoft.com/office/drawing/2014/main" id="{CCCCC4E6-7895-4EFB-A3A8-710FD4D4238A}"/>
              </a:ext>
            </a:extLst>
          </p:cNvPr>
          <p:cNvSpPr/>
          <p:nvPr/>
        </p:nvSpPr>
        <p:spPr>
          <a:xfrm>
            <a:off x="3581493"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14 Cubo">
            <a:extLst>
              <a:ext uri="{FF2B5EF4-FFF2-40B4-BE49-F238E27FC236}">
                <a16:creationId xmlns:a16="http://schemas.microsoft.com/office/drawing/2014/main" id="{B5893C86-6DDD-4685-97BF-480D89A24E99}"/>
              </a:ext>
            </a:extLst>
          </p:cNvPr>
          <p:cNvSpPr/>
          <p:nvPr/>
        </p:nvSpPr>
        <p:spPr>
          <a:xfrm>
            <a:off x="3820911"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14 Cubo">
            <a:extLst>
              <a:ext uri="{FF2B5EF4-FFF2-40B4-BE49-F238E27FC236}">
                <a16:creationId xmlns:a16="http://schemas.microsoft.com/office/drawing/2014/main" id="{51C05B7B-AB5B-45E8-B3F9-271D86A33D01}"/>
              </a:ext>
            </a:extLst>
          </p:cNvPr>
          <p:cNvSpPr/>
          <p:nvPr/>
        </p:nvSpPr>
        <p:spPr>
          <a:xfrm>
            <a:off x="4060329"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14 Cubo">
            <a:extLst>
              <a:ext uri="{FF2B5EF4-FFF2-40B4-BE49-F238E27FC236}">
                <a16:creationId xmlns:a16="http://schemas.microsoft.com/office/drawing/2014/main" id="{3DE4E4BF-0DD4-46AD-ACDD-3DC17B33C813}"/>
              </a:ext>
            </a:extLst>
          </p:cNvPr>
          <p:cNvSpPr/>
          <p:nvPr/>
        </p:nvSpPr>
        <p:spPr>
          <a:xfrm>
            <a:off x="4299747"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14 Cubo">
            <a:extLst>
              <a:ext uri="{FF2B5EF4-FFF2-40B4-BE49-F238E27FC236}">
                <a16:creationId xmlns:a16="http://schemas.microsoft.com/office/drawing/2014/main" id="{14AB5E9F-7BF1-469C-A67B-AFB45AECB613}"/>
              </a:ext>
            </a:extLst>
          </p:cNvPr>
          <p:cNvSpPr/>
          <p:nvPr/>
        </p:nvSpPr>
        <p:spPr>
          <a:xfrm>
            <a:off x="4539165"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14 Cubo">
            <a:extLst>
              <a:ext uri="{FF2B5EF4-FFF2-40B4-BE49-F238E27FC236}">
                <a16:creationId xmlns:a16="http://schemas.microsoft.com/office/drawing/2014/main" id="{2F584900-3B6A-4FDC-B519-2E443EBF5D0C}"/>
              </a:ext>
            </a:extLst>
          </p:cNvPr>
          <p:cNvSpPr/>
          <p:nvPr/>
        </p:nvSpPr>
        <p:spPr>
          <a:xfrm>
            <a:off x="4778583"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0" name="14 Cubo">
            <a:extLst>
              <a:ext uri="{FF2B5EF4-FFF2-40B4-BE49-F238E27FC236}">
                <a16:creationId xmlns:a16="http://schemas.microsoft.com/office/drawing/2014/main" id="{A02D613A-9C3A-4B92-93F0-9370D484F54A}"/>
              </a:ext>
            </a:extLst>
          </p:cNvPr>
          <p:cNvSpPr/>
          <p:nvPr/>
        </p:nvSpPr>
        <p:spPr>
          <a:xfrm>
            <a:off x="2863239"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14 Cubo">
            <a:extLst>
              <a:ext uri="{FF2B5EF4-FFF2-40B4-BE49-F238E27FC236}">
                <a16:creationId xmlns:a16="http://schemas.microsoft.com/office/drawing/2014/main" id="{E98F768C-B471-4350-AB3A-AE5E8A2251DD}"/>
              </a:ext>
            </a:extLst>
          </p:cNvPr>
          <p:cNvSpPr/>
          <p:nvPr/>
        </p:nvSpPr>
        <p:spPr>
          <a:xfrm>
            <a:off x="3102657"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14 Cubo">
            <a:extLst>
              <a:ext uri="{FF2B5EF4-FFF2-40B4-BE49-F238E27FC236}">
                <a16:creationId xmlns:a16="http://schemas.microsoft.com/office/drawing/2014/main" id="{B4C64C5F-2CBF-4B12-8212-012A90B1AD7F}"/>
              </a:ext>
            </a:extLst>
          </p:cNvPr>
          <p:cNvSpPr/>
          <p:nvPr/>
        </p:nvSpPr>
        <p:spPr>
          <a:xfrm>
            <a:off x="3342075"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14 Cubo">
            <a:extLst>
              <a:ext uri="{FF2B5EF4-FFF2-40B4-BE49-F238E27FC236}">
                <a16:creationId xmlns:a16="http://schemas.microsoft.com/office/drawing/2014/main" id="{148AA640-EA61-4C11-8B74-31592157A8FD}"/>
              </a:ext>
            </a:extLst>
          </p:cNvPr>
          <p:cNvSpPr/>
          <p:nvPr/>
        </p:nvSpPr>
        <p:spPr>
          <a:xfrm>
            <a:off x="3581493"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14 Cubo">
            <a:extLst>
              <a:ext uri="{FF2B5EF4-FFF2-40B4-BE49-F238E27FC236}">
                <a16:creationId xmlns:a16="http://schemas.microsoft.com/office/drawing/2014/main" id="{50319FF9-EC69-4EC3-B64C-D7173431D2C1}"/>
              </a:ext>
            </a:extLst>
          </p:cNvPr>
          <p:cNvSpPr/>
          <p:nvPr/>
        </p:nvSpPr>
        <p:spPr>
          <a:xfrm>
            <a:off x="3820911"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14 Cubo">
            <a:extLst>
              <a:ext uri="{FF2B5EF4-FFF2-40B4-BE49-F238E27FC236}">
                <a16:creationId xmlns:a16="http://schemas.microsoft.com/office/drawing/2014/main" id="{DCDACA21-DBC3-4F04-86E1-4F59AE43825C}"/>
              </a:ext>
            </a:extLst>
          </p:cNvPr>
          <p:cNvSpPr/>
          <p:nvPr/>
        </p:nvSpPr>
        <p:spPr>
          <a:xfrm>
            <a:off x="4060329"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14 Cubo">
            <a:extLst>
              <a:ext uri="{FF2B5EF4-FFF2-40B4-BE49-F238E27FC236}">
                <a16:creationId xmlns:a16="http://schemas.microsoft.com/office/drawing/2014/main" id="{C475AE88-EE94-4160-88D9-C6EC7CC604E2}"/>
              </a:ext>
            </a:extLst>
          </p:cNvPr>
          <p:cNvSpPr/>
          <p:nvPr/>
        </p:nvSpPr>
        <p:spPr>
          <a:xfrm>
            <a:off x="4299747"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14 Cubo">
            <a:extLst>
              <a:ext uri="{FF2B5EF4-FFF2-40B4-BE49-F238E27FC236}">
                <a16:creationId xmlns:a16="http://schemas.microsoft.com/office/drawing/2014/main" id="{71E8B39C-1C9B-4838-9C14-7D344197A11E}"/>
              </a:ext>
            </a:extLst>
          </p:cNvPr>
          <p:cNvSpPr/>
          <p:nvPr/>
        </p:nvSpPr>
        <p:spPr>
          <a:xfrm>
            <a:off x="4539165"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14 Cubo">
            <a:extLst>
              <a:ext uri="{FF2B5EF4-FFF2-40B4-BE49-F238E27FC236}">
                <a16:creationId xmlns:a16="http://schemas.microsoft.com/office/drawing/2014/main" id="{A2292DE5-F93A-4D93-B8B8-2943605B9104}"/>
              </a:ext>
            </a:extLst>
          </p:cNvPr>
          <p:cNvSpPr/>
          <p:nvPr/>
        </p:nvSpPr>
        <p:spPr>
          <a:xfrm>
            <a:off x="4778583"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14 Cubo">
            <a:extLst>
              <a:ext uri="{FF2B5EF4-FFF2-40B4-BE49-F238E27FC236}">
                <a16:creationId xmlns:a16="http://schemas.microsoft.com/office/drawing/2014/main" id="{AB2770EB-DDF2-46AD-B3D4-B899D9461FFD}"/>
              </a:ext>
            </a:extLst>
          </p:cNvPr>
          <p:cNvSpPr/>
          <p:nvPr/>
        </p:nvSpPr>
        <p:spPr>
          <a:xfrm>
            <a:off x="2863239"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14 Cubo">
            <a:extLst>
              <a:ext uri="{FF2B5EF4-FFF2-40B4-BE49-F238E27FC236}">
                <a16:creationId xmlns:a16="http://schemas.microsoft.com/office/drawing/2014/main" id="{57015A15-B0CE-4629-92F9-665B9EAA1FDA}"/>
              </a:ext>
            </a:extLst>
          </p:cNvPr>
          <p:cNvSpPr/>
          <p:nvPr/>
        </p:nvSpPr>
        <p:spPr>
          <a:xfrm>
            <a:off x="3102657"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14 Cubo">
            <a:extLst>
              <a:ext uri="{FF2B5EF4-FFF2-40B4-BE49-F238E27FC236}">
                <a16:creationId xmlns:a16="http://schemas.microsoft.com/office/drawing/2014/main" id="{9154E6FF-03E6-450E-8724-4C9D60F40110}"/>
              </a:ext>
            </a:extLst>
          </p:cNvPr>
          <p:cNvSpPr/>
          <p:nvPr/>
        </p:nvSpPr>
        <p:spPr>
          <a:xfrm>
            <a:off x="3342075"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14 Cubo">
            <a:extLst>
              <a:ext uri="{FF2B5EF4-FFF2-40B4-BE49-F238E27FC236}">
                <a16:creationId xmlns:a16="http://schemas.microsoft.com/office/drawing/2014/main" id="{5399618E-ADE3-4995-89F0-C5949D69FEC9}"/>
              </a:ext>
            </a:extLst>
          </p:cNvPr>
          <p:cNvSpPr/>
          <p:nvPr/>
        </p:nvSpPr>
        <p:spPr>
          <a:xfrm>
            <a:off x="3581493"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14 Cubo">
            <a:extLst>
              <a:ext uri="{FF2B5EF4-FFF2-40B4-BE49-F238E27FC236}">
                <a16:creationId xmlns:a16="http://schemas.microsoft.com/office/drawing/2014/main" id="{7E97121A-C06F-465D-A2CE-EFC3BAFFBAC7}"/>
              </a:ext>
            </a:extLst>
          </p:cNvPr>
          <p:cNvSpPr/>
          <p:nvPr/>
        </p:nvSpPr>
        <p:spPr>
          <a:xfrm>
            <a:off x="3820911"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4" name="14 Cubo">
            <a:extLst>
              <a:ext uri="{FF2B5EF4-FFF2-40B4-BE49-F238E27FC236}">
                <a16:creationId xmlns:a16="http://schemas.microsoft.com/office/drawing/2014/main" id="{BF91F73B-638C-4387-B753-DB67528EED5C}"/>
              </a:ext>
            </a:extLst>
          </p:cNvPr>
          <p:cNvSpPr/>
          <p:nvPr/>
        </p:nvSpPr>
        <p:spPr>
          <a:xfrm>
            <a:off x="4060329"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5" name="14 Cubo">
            <a:extLst>
              <a:ext uri="{FF2B5EF4-FFF2-40B4-BE49-F238E27FC236}">
                <a16:creationId xmlns:a16="http://schemas.microsoft.com/office/drawing/2014/main" id="{FBE41A72-B1DA-4E61-A84D-D9BEF0F809D1}"/>
              </a:ext>
            </a:extLst>
          </p:cNvPr>
          <p:cNvSpPr/>
          <p:nvPr/>
        </p:nvSpPr>
        <p:spPr>
          <a:xfrm>
            <a:off x="4299747"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6" name="14 Cubo">
            <a:extLst>
              <a:ext uri="{FF2B5EF4-FFF2-40B4-BE49-F238E27FC236}">
                <a16:creationId xmlns:a16="http://schemas.microsoft.com/office/drawing/2014/main" id="{4D6ED996-8823-4446-9504-DD65CC261CAD}"/>
              </a:ext>
            </a:extLst>
          </p:cNvPr>
          <p:cNvSpPr/>
          <p:nvPr/>
        </p:nvSpPr>
        <p:spPr>
          <a:xfrm>
            <a:off x="4539165"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7" name="14 Cubo">
            <a:extLst>
              <a:ext uri="{FF2B5EF4-FFF2-40B4-BE49-F238E27FC236}">
                <a16:creationId xmlns:a16="http://schemas.microsoft.com/office/drawing/2014/main" id="{374C93C2-1071-4215-9A80-448DC78CC1DC}"/>
              </a:ext>
            </a:extLst>
          </p:cNvPr>
          <p:cNvSpPr/>
          <p:nvPr/>
        </p:nvSpPr>
        <p:spPr>
          <a:xfrm>
            <a:off x="4778583"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8" name="14 Cubo">
            <a:extLst>
              <a:ext uri="{FF2B5EF4-FFF2-40B4-BE49-F238E27FC236}">
                <a16:creationId xmlns:a16="http://schemas.microsoft.com/office/drawing/2014/main" id="{0664E120-3995-44F9-B91C-7B5A1B6E3C3D}"/>
              </a:ext>
            </a:extLst>
          </p:cNvPr>
          <p:cNvSpPr/>
          <p:nvPr/>
        </p:nvSpPr>
        <p:spPr>
          <a:xfrm>
            <a:off x="2863239"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9" name="14 Cubo">
            <a:extLst>
              <a:ext uri="{FF2B5EF4-FFF2-40B4-BE49-F238E27FC236}">
                <a16:creationId xmlns:a16="http://schemas.microsoft.com/office/drawing/2014/main" id="{53A5BEB7-04EA-4D0E-8F4E-65D3D1B49147}"/>
              </a:ext>
            </a:extLst>
          </p:cNvPr>
          <p:cNvSpPr/>
          <p:nvPr/>
        </p:nvSpPr>
        <p:spPr>
          <a:xfrm>
            <a:off x="3102657"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14 Cubo">
            <a:extLst>
              <a:ext uri="{FF2B5EF4-FFF2-40B4-BE49-F238E27FC236}">
                <a16:creationId xmlns:a16="http://schemas.microsoft.com/office/drawing/2014/main" id="{A8E30D6F-B8C0-4201-BD30-2889D8E89698}"/>
              </a:ext>
            </a:extLst>
          </p:cNvPr>
          <p:cNvSpPr/>
          <p:nvPr/>
        </p:nvSpPr>
        <p:spPr>
          <a:xfrm>
            <a:off x="3342075"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14 Cubo">
            <a:extLst>
              <a:ext uri="{FF2B5EF4-FFF2-40B4-BE49-F238E27FC236}">
                <a16:creationId xmlns:a16="http://schemas.microsoft.com/office/drawing/2014/main" id="{A270100A-924E-4022-B31A-E6F127C469A1}"/>
              </a:ext>
            </a:extLst>
          </p:cNvPr>
          <p:cNvSpPr/>
          <p:nvPr/>
        </p:nvSpPr>
        <p:spPr>
          <a:xfrm>
            <a:off x="3581493"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14 Cubo">
            <a:extLst>
              <a:ext uri="{FF2B5EF4-FFF2-40B4-BE49-F238E27FC236}">
                <a16:creationId xmlns:a16="http://schemas.microsoft.com/office/drawing/2014/main" id="{3D4EA45B-FF93-4C22-8A57-139983214653}"/>
              </a:ext>
            </a:extLst>
          </p:cNvPr>
          <p:cNvSpPr/>
          <p:nvPr/>
        </p:nvSpPr>
        <p:spPr>
          <a:xfrm>
            <a:off x="3820911"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14 Cubo">
            <a:extLst>
              <a:ext uri="{FF2B5EF4-FFF2-40B4-BE49-F238E27FC236}">
                <a16:creationId xmlns:a16="http://schemas.microsoft.com/office/drawing/2014/main" id="{4E6E79E7-A01C-4C15-8B51-396EC41118D9}"/>
              </a:ext>
            </a:extLst>
          </p:cNvPr>
          <p:cNvSpPr/>
          <p:nvPr/>
        </p:nvSpPr>
        <p:spPr>
          <a:xfrm>
            <a:off x="4060329"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14 Cubo">
            <a:extLst>
              <a:ext uri="{FF2B5EF4-FFF2-40B4-BE49-F238E27FC236}">
                <a16:creationId xmlns:a16="http://schemas.microsoft.com/office/drawing/2014/main" id="{BBA062BC-9145-4730-A179-C3458350385F}"/>
              </a:ext>
            </a:extLst>
          </p:cNvPr>
          <p:cNvSpPr/>
          <p:nvPr/>
        </p:nvSpPr>
        <p:spPr>
          <a:xfrm>
            <a:off x="4299747"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14 Cubo">
            <a:extLst>
              <a:ext uri="{FF2B5EF4-FFF2-40B4-BE49-F238E27FC236}">
                <a16:creationId xmlns:a16="http://schemas.microsoft.com/office/drawing/2014/main" id="{3F13CFFD-F2AC-4BEB-8CFB-CB87BE02603F}"/>
              </a:ext>
            </a:extLst>
          </p:cNvPr>
          <p:cNvSpPr/>
          <p:nvPr/>
        </p:nvSpPr>
        <p:spPr>
          <a:xfrm>
            <a:off x="4539165"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14 Cubo">
            <a:extLst>
              <a:ext uri="{FF2B5EF4-FFF2-40B4-BE49-F238E27FC236}">
                <a16:creationId xmlns:a16="http://schemas.microsoft.com/office/drawing/2014/main" id="{83061B96-1318-40A0-9DBD-B7731F99FBAF}"/>
              </a:ext>
            </a:extLst>
          </p:cNvPr>
          <p:cNvSpPr/>
          <p:nvPr/>
        </p:nvSpPr>
        <p:spPr>
          <a:xfrm>
            <a:off x="4778583"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14 Cubo">
            <a:extLst>
              <a:ext uri="{FF2B5EF4-FFF2-40B4-BE49-F238E27FC236}">
                <a16:creationId xmlns:a16="http://schemas.microsoft.com/office/drawing/2014/main" id="{7B58CE08-35E2-4D7B-9AE7-9CD3A4C0D1E1}"/>
              </a:ext>
            </a:extLst>
          </p:cNvPr>
          <p:cNvSpPr/>
          <p:nvPr/>
        </p:nvSpPr>
        <p:spPr>
          <a:xfrm>
            <a:off x="2863239"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14 Cubo">
            <a:extLst>
              <a:ext uri="{FF2B5EF4-FFF2-40B4-BE49-F238E27FC236}">
                <a16:creationId xmlns:a16="http://schemas.microsoft.com/office/drawing/2014/main" id="{34137E00-D612-4B8E-93B1-72F200274080}"/>
              </a:ext>
            </a:extLst>
          </p:cNvPr>
          <p:cNvSpPr/>
          <p:nvPr/>
        </p:nvSpPr>
        <p:spPr>
          <a:xfrm>
            <a:off x="3102657"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14 Cubo">
            <a:extLst>
              <a:ext uri="{FF2B5EF4-FFF2-40B4-BE49-F238E27FC236}">
                <a16:creationId xmlns:a16="http://schemas.microsoft.com/office/drawing/2014/main" id="{24FE4DBB-576B-45A8-8CB3-DD484385C46E}"/>
              </a:ext>
            </a:extLst>
          </p:cNvPr>
          <p:cNvSpPr/>
          <p:nvPr/>
        </p:nvSpPr>
        <p:spPr>
          <a:xfrm>
            <a:off x="3342075"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14 Cubo">
            <a:extLst>
              <a:ext uri="{FF2B5EF4-FFF2-40B4-BE49-F238E27FC236}">
                <a16:creationId xmlns:a16="http://schemas.microsoft.com/office/drawing/2014/main" id="{0EEE3FE7-37B3-4873-8A52-B12779034F06}"/>
              </a:ext>
            </a:extLst>
          </p:cNvPr>
          <p:cNvSpPr/>
          <p:nvPr/>
        </p:nvSpPr>
        <p:spPr>
          <a:xfrm>
            <a:off x="3581493"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14 Cubo">
            <a:extLst>
              <a:ext uri="{FF2B5EF4-FFF2-40B4-BE49-F238E27FC236}">
                <a16:creationId xmlns:a16="http://schemas.microsoft.com/office/drawing/2014/main" id="{A5EF2334-6D3F-4574-8984-FB5A174CBABA}"/>
              </a:ext>
            </a:extLst>
          </p:cNvPr>
          <p:cNvSpPr/>
          <p:nvPr/>
        </p:nvSpPr>
        <p:spPr>
          <a:xfrm>
            <a:off x="3820911"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14 Cubo">
            <a:extLst>
              <a:ext uri="{FF2B5EF4-FFF2-40B4-BE49-F238E27FC236}">
                <a16:creationId xmlns:a16="http://schemas.microsoft.com/office/drawing/2014/main" id="{768E8C0B-0821-42B8-8EAA-D16026BA79B1}"/>
              </a:ext>
            </a:extLst>
          </p:cNvPr>
          <p:cNvSpPr/>
          <p:nvPr/>
        </p:nvSpPr>
        <p:spPr>
          <a:xfrm>
            <a:off x="4060329"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14 Cubo">
            <a:extLst>
              <a:ext uri="{FF2B5EF4-FFF2-40B4-BE49-F238E27FC236}">
                <a16:creationId xmlns:a16="http://schemas.microsoft.com/office/drawing/2014/main" id="{7F2FC6C4-6EDC-4EF7-AE66-9DD418A88CD6}"/>
              </a:ext>
            </a:extLst>
          </p:cNvPr>
          <p:cNvSpPr/>
          <p:nvPr/>
        </p:nvSpPr>
        <p:spPr>
          <a:xfrm>
            <a:off x="4299747"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14 Cubo">
            <a:extLst>
              <a:ext uri="{FF2B5EF4-FFF2-40B4-BE49-F238E27FC236}">
                <a16:creationId xmlns:a16="http://schemas.microsoft.com/office/drawing/2014/main" id="{918077E1-1CD1-4257-861D-727FC1534CA8}"/>
              </a:ext>
            </a:extLst>
          </p:cNvPr>
          <p:cNvSpPr/>
          <p:nvPr/>
        </p:nvSpPr>
        <p:spPr>
          <a:xfrm>
            <a:off x="4539165"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14 Cubo">
            <a:extLst>
              <a:ext uri="{FF2B5EF4-FFF2-40B4-BE49-F238E27FC236}">
                <a16:creationId xmlns:a16="http://schemas.microsoft.com/office/drawing/2014/main" id="{C34997B3-5F98-45EB-A4F1-C51DC7971FDE}"/>
              </a:ext>
            </a:extLst>
          </p:cNvPr>
          <p:cNvSpPr/>
          <p:nvPr/>
        </p:nvSpPr>
        <p:spPr>
          <a:xfrm>
            <a:off x="4778583"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14 Cubo">
            <a:extLst>
              <a:ext uri="{FF2B5EF4-FFF2-40B4-BE49-F238E27FC236}">
                <a16:creationId xmlns:a16="http://schemas.microsoft.com/office/drawing/2014/main" id="{C7424141-4165-41FB-A922-781D995582BF}"/>
              </a:ext>
            </a:extLst>
          </p:cNvPr>
          <p:cNvSpPr/>
          <p:nvPr/>
        </p:nvSpPr>
        <p:spPr>
          <a:xfrm>
            <a:off x="2863239"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14 Cubo">
            <a:extLst>
              <a:ext uri="{FF2B5EF4-FFF2-40B4-BE49-F238E27FC236}">
                <a16:creationId xmlns:a16="http://schemas.microsoft.com/office/drawing/2014/main" id="{39DDC883-BA90-4170-BA02-BD085B84BFE3}"/>
              </a:ext>
            </a:extLst>
          </p:cNvPr>
          <p:cNvSpPr/>
          <p:nvPr/>
        </p:nvSpPr>
        <p:spPr>
          <a:xfrm>
            <a:off x="3102657"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14 Cubo">
            <a:extLst>
              <a:ext uri="{FF2B5EF4-FFF2-40B4-BE49-F238E27FC236}">
                <a16:creationId xmlns:a16="http://schemas.microsoft.com/office/drawing/2014/main" id="{21A6249D-5E7D-4ABE-BDA2-7DCC70A5B788}"/>
              </a:ext>
            </a:extLst>
          </p:cNvPr>
          <p:cNvSpPr/>
          <p:nvPr/>
        </p:nvSpPr>
        <p:spPr>
          <a:xfrm>
            <a:off x="3342075"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9" name="14 Cubo">
            <a:extLst>
              <a:ext uri="{FF2B5EF4-FFF2-40B4-BE49-F238E27FC236}">
                <a16:creationId xmlns:a16="http://schemas.microsoft.com/office/drawing/2014/main" id="{92C85C94-D8A6-49C1-BE93-13A5308B1592}"/>
              </a:ext>
            </a:extLst>
          </p:cNvPr>
          <p:cNvSpPr/>
          <p:nvPr/>
        </p:nvSpPr>
        <p:spPr>
          <a:xfrm>
            <a:off x="3581493"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14 Cubo">
            <a:extLst>
              <a:ext uri="{FF2B5EF4-FFF2-40B4-BE49-F238E27FC236}">
                <a16:creationId xmlns:a16="http://schemas.microsoft.com/office/drawing/2014/main" id="{B25371C6-0B72-42F9-A21F-583B2A85A009}"/>
              </a:ext>
            </a:extLst>
          </p:cNvPr>
          <p:cNvSpPr/>
          <p:nvPr/>
        </p:nvSpPr>
        <p:spPr>
          <a:xfrm>
            <a:off x="3820911"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1" name="14 Cubo">
            <a:extLst>
              <a:ext uri="{FF2B5EF4-FFF2-40B4-BE49-F238E27FC236}">
                <a16:creationId xmlns:a16="http://schemas.microsoft.com/office/drawing/2014/main" id="{EEF18008-DEEA-4A73-BAA9-0A3A6C676057}"/>
              </a:ext>
            </a:extLst>
          </p:cNvPr>
          <p:cNvSpPr/>
          <p:nvPr/>
        </p:nvSpPr>
        <p:spPr>
          <a:xfrm>
            <a:off x="4060329"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2" name="14 Cubo">
            <a:extLst>
              <a:ext uri="{FF2B5EF4-FFF2-40B4-BE49-F238E27FC236}">
                <a16:creationId xmlns:a16="http://schemas.microsoft.com/office/drawing/2014/main" id="{241FD18F-92C8-49B4-A00B-87D4E9F11D1A}"/>
              </a:ext>
            </a:extLst>
          </p:cNvPr>
          <p:cNvSpPr/>
          <p:nvPr/>
        </p:nvSpPr>
        <p:spPr>
          <a:xfrm>
            <a:off x="4299747"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3" name="14 Cubo">
            <a:extLst>
              <a:ext uri="{FF2B5EF4-FFF2-40B4-BE49-F238E27FC236}">
                <a16:creationId xmlns:a16="http://schemas.microsoft.com/office/drawing/2014/main" id="{25A8E558-DE92-4C08-A4A5-B6B7935A5C87}"/>
              </a:ext>
            </a:extLst>
          </p:cNvPr>
          <p:cNvSpPr/>
          <p:nvPr/>
        </p:nvSpPr>
        <p:spPr>
          <a:xfrm>
            <a:off x="4539165"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4" name="14 Cubo">
            <a:extLst>
              <a:ext uri="{FF2B5EF4-FFF2-40B4-BE49-F238E27FC236}">
                <a16:creationId xmlns:a16="http://schemas.microsoft.com/office/drawing/2014/main" id="{25469145-A2B3-4833-812A-18842C7075EA}"/>
              </a:ext>
            </a:extLst>
          </p:cNvPr>
          <p:cNvSpPr/>
          <p:nvPr/>
        </p:nvSpPr>
        <p:spPr>
          <a:xfrm>
            <a:off x="4778583"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14 Cubo">
            <a:extLst>
              <a:ext uri="{FF2B5EF4-FFF2-40B4-BE49-F238E27FC236}">
                <a16:creationId xmlns:a16="http://schemas.microsoft.com/office/drawing/2014/main" id="{2CF5C972-C107-4A1A-BA40-3E73F9F4BDBD}"/>
              </a:ext>
            </a:extLst>
          </p:cNvPr>
          <p:cNvSpPr/>
          <p:nvPr/>
        </p:nvSpPr>
        <p:spPr>
          <a:xfrm>
            <a:off x="2862672"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14 Cubo">
            <a:extLst>
              <a:ext uri="{FF2B5EF4-FFF2-40B4-BE49-F238E27FC236}">
                <a16:creationId xmlns:a16="http://schemas.microsoft.com/office/drawing/2014/main" id="{48078C3D-2543-4F1F-981D-AE80228ADAFA}"/>
              </a:ext>
            </a:extLst>
          </p:cNvPr>
          <p:cNvSpPr/>
          <p:nvPr/>
        </p:nvSpPr>
        <p:spPr>
          <a:xfrm>
            <a:off x="310202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14 Cubo">
            <a:extLst>
              <a:ext uri="{FF2B5EF4-FFF2-40B4-BE49-F238E27FC236}">
                <a16:creationId xmlns:a16="http://schemas.microsoft.com/office/drawing/2014/main" id="{8F0684AE-B783-448E-8545-36F923F4B2DA}"/>
              </a:ext>
            </a:extLst>
          </p:cNvPr>
          <p:cNvSpPr/>
          <p:nvPr/>
        </p:nvSpPr>
        <p:spPr>
          <a:xfrm>
            <a:off x="3341382"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14 Cubo">
            <a:extLst>
              <a:ext uri="{FF2B5EF4-FFF2-40B4-BE49-F238E27FC236}">
                <a16:creationId xmlns:a16="http://schemas.microsoft.com/office/drawing/2014/main" id="{B3A049D0-7EAF-407B-82DF-56DE43949B6B}"/>
              </a:ext>
            </a:extLst>
          </p:cNvPr>
          <p:cNvSpPr/>
          <p:nvPr/>
        </p:nvSpPr>
        <p:spPr>
          <a:xfrm>
            <a:off x="358073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14 Cubo">
            <a:extLst>
              <a:ext uri="{FF2B5EF4-FFF2-40B4-BE49-F238E27FC236}">
                <a16:creationId xmlns:a16="http://schemas.microsoft.com/office/drawing/2014/main" id="{24AC4B2F-0E6E-4856-9D2D-D0D6236F6DC2}"/>
              </a:ext>
            </a:extLst>
          </p:cNvPr>
          <p:cNvSpPr/>
          <p:nvPr/>
        </p:nvSpPr>
        <p:spPr>
          <a:xfrm>
            <a:off x="3820092"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14 Cubo">
            <a:extLst>
              <a:ext uri="{FF2B5EF4-FFF2-40B4-BE49-F238E27FC236}">
                <a16:creationId xmlns:a16="http://schemas.microsoft.com/office/drawing/2014/main" id="{655600B1-8726-4428-8EAA-4119E786DFA3}"/>
              </a:ext>
            </a:extLst>
          </p:cNvPr>
          <p:cNvSpPr/>
          <p:nvPr/>
        </p:nvSpPr>
        <p:spPr>
          <a:xfrm>
            <a:off x="405944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14 Cubo">
            <a:extLst>
              <a:ext uri="{FF2B5EF4-FFF2-40B4-BE49-F238E27FC236}">
                <a16:creationId xmlns:a16="http://schemas.microsoft.com/office/drawing/2014/main" id="{A9E4F7A1-B8EF-4D01-9F5A-045BD23E1519}"/>
              </a:ext>
            </a:extLst>
          </p:cNvPr>
          <p:cNvSpPr/>
          <p:nvPr/>
        </p:nvSpPr>
        <p:spPr>
          <a:xfrm>
            <a:off x="4298802"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14 Cubo">
            <a:extLst>
              <a:ext uri="{FF2B5EF4-FFF2-40B4-BE49-F238E27FC236}">
                <a16:creationId xmlns:a16="http://schemas.microsoft.com/office/drawing/2014/main" id="{EC754A59-7A48-4D97-954B-3F500F819CCD}"/>
              </a:ext>
            </a:extLst>
          </p:cNvPr>
          <p:cNvSpPr/>
          <p:nvPr/>
        </p:nvSpPr>
        <p:spPr>
          <a:xfrm>
            <a:off x="453815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14 Cubo">
            <a:extLst>
              <a:ext uri="{FF2B5EF4-FFF2-40B4-BE49-F238E27FC236}">
                <a16:creationId xmlns:a16="http://schemas.microsoft.com/office/drawing/2014/main" id="{20309618-42B5-459B-8ADD-5F0C5C0BD75E}"/>
              </a:ext>
            </a:extLst>
          </p:cNvPr>
          <p:cNvSpPr/>
          <p:nvPr/>
        </p:nvSpPr>
        <p:spPr>
          <a:xfrm>
            <a:off x="4777512"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14 Cubo">
            <a:extLst>
              <a:ext uri="{FF2B5EF4-FFF2-40B4-BE49-F238E27FC236}">
                <a16:creationId xmlns:a16="http://schemas.microsoft.com/office/drawing/2014/main" id="{DA3C1D7F-B590-4E3A-BD12-78D585414613}"/>
              </a:ext>
            </a:extLst>
          </p:cNvPr>
          <p:cNvSpPr/>
          <p:nvPr/>
        </p:nvSpPr>
        <p:spPr>
          <a:xfrm>
            <a:off x="2862672"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14 Cubo">
            <a:extLst>
              <a:ext uri="{FF2B5EF4-FFF2-40B4-BE49-F238E27FC236}">
                <a16:creationId xmlns:a16="http://schemas.microsoft.com/office/drawing/2014/main" id="{F36F4CAA-BB8E-4EEA-AA4C-59283B1D346B}"/>
              </a:ext>
            </a:extLst>
          </p:cNvPr>
          <p:cNvSpPr/>
          <p:nvPr/>
        </p:nvSpPr>
        <p:spPr>
          <a:xfrm>
            <a:off x="310202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14 Cubo">
            <a:extLst>
              <a:ext uri="{FF2B5EF4-FFF2-40B4-BE49-F238E27FC236}">
                <a16:creationId xmlns:a16="http://schemas.microsoft.com/office/drawing/2014/main" id="{4FC955AC-7FB0-463A-9068-1EEAACDE4FA9}"/>
              </a:ext>
            </a:extLst>
          </p:cNvPr>
          <p:cNvSpPr/>
          <p:nvPr/>
        </p:nvSpPr>
        <p:spPr>
          <a:xfrm>
            <a:off x="3341382"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14 Cubo">
            <a:extLst>
              <a:ext uri="{FF2B5EF4-FFF2-40B4-BE49-F238E27FC236}">
                <a16:creationId xmlns:a16="http://schemas.microsoft.com/office/drawing/2014/main" id="{3F88880B-FF33-483A-9FC8-D7EC7150F5A0}"/>
              </a:ext>
            </a:extLst>
          </p:cNvPr>
          <p:cNvSpPr/>
          <p:nvPr/>
        </p:nvSpPr>
        <p:spPr>
          <a:xfrm>
            <a:off x="358073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14 Cubo">
            <a:extLst>
              <a:ext uri="{FF2B5EF4-FFF2-40B4-BE49-F238E27FC236}">
                <a16:creationId xmlns:a16="http://schemas.microsoft.com/office/drawing/2014/main" id="{C470113F-94A0-4DB8-84B9-B657191F8DC1}"/>
              </a:ext>
            </a:extLst>
          </p:cNvPr>
          <p:cNvSpPr/>
          <p:nvPr/>
        </p:nvSpPr>
        <p:spPr>
          <a:xfrm>
            <a:off x="3820092"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14 Cubo">
            <a:extLst>
              <a:ext uri="{FF2B5EF4-FFF2-40B4-BE49-F238E27FC236}">
                <a16:creationId xmlns:a16="http://schemas.microsoft.com/office/drawing/2014/main" id="{BBD5AB95-0253-44C1-8B34-61263E5C7F0D}"/>
              </a:ext>
            </a:extLst>
          </p:cNvPr>
          <p:cNvSpPr/>
          <p:nvPr/>
        </p:nvSpPr>
        <p:spPr>
          <a:xfrm>
            <a:off x="405944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14 Cubo">
            <a:extLst>
              <a:ext uri="{FF2B5EF4-FFF2-40B4-BE49-F238E27FC236}">
                <a16:creationId xmlns:a16="http://schemas.microsoft.com/office/drawing/2014/main" id="{6817ADF9-ECC0-488F-A66C-CCC3EEBA9FD1}"/>
              </a:ext>
            </a:extLst>
          </p:cNvPr>
          <p:cNvSpPr/>
          <p:nvPr/>
        </p:nvSpPr>
        <p:spPr>
          <a:xfrm>
            <a:off x="4298802"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14 Cubo">
            <a:extLst>
              <a:ext uri="{FF2B5EF4-FFF2-40B4-BE49-F238E27FC236}">
                <a16:creationId xmlns:a16="http://schemas.microsoft.com/office/drawing/2014/main" id="{3832674D-BFB3-4C0D-8A2D-62717B9EDA52}"/>
              </a:ext>
            </a:extLst>
          </p:cNvPr>
          <p:cNvSpPr/>
          <p:nvPr/>
        </p:nvSpPr>
        <p:spPr>
          <a:xfrm>
            <a:off x="453815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14 Cubo">
            <a:extLst>
              <a:ext uri="{FF2B5EF4-FFF2-40B4-BE49-F238E27FC236}">
                <a16:creationId xmlns:a16="http://schemas.microsoft.com/office/drawing/2014/main" id="{29929693-F5F0-4711-A596-9A53E6E27377}"/>
              </a:ext>
            </a:extLst>
          </p:cNvPr>
          <p:cNvSpPr/>
          <p:nvPr/>
        </p:nvSpPr>
        <p:spPr>
          <a:xfrm>
            <a:off x="4777512"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14 Cubo">
            <a:extLst>
              <a:ext uri="{FF2B5EF4-FFF2-40B4-BE49-F238E27FC236}">
                <a16:creationId xmlns:a16="http://schemas.microsoft.com/office/drawing/2014/main" id="{80F1B0BD-6B0A-4FE2-BDA5-6CFF9664109E}"/>
              </a:ext>
            </a:extLst>
          </p:cNvPr>
          <p:cNvSpPr/>
          <p:nvPr/>
        </p:nvSpPr>
        <p:spPr>
          <a:xfrm>
            <a:off x="2863239"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14 Cubo">
            <a:extLst>
              <a:ext uri="{FF2B5EF4-FFF2-40B4-BE49-F238E27FC236}">
                <a16:creationId xmlns:a16="http://schemas.microsoft.com/office/drawing/2014/main" id="{06F242F4-BFE6-4F48-9CD3-A22D82A6F081}"/>
              </a:ext>
            </a:extLst>
          </p:cNvPr>
          <p:cNvSpPr/>
          <p:nvPr/>
        </p:nvSpPr>
        <p:spPr>
          <a:xfrm>
            <a:off x="3102657"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14 Cubo">
            <a:extLst>
              <a:ext uri="{FF2B5EF4-FFF2-40B4-BE49-F238E27FC236}">
                <a16:creationId xmlns:a16="http://schemas.microsoft.com/office/drawing/2014/main" id="{C13D02AD-FDA3-4EFA-B976-92CE211207D3}"/>
              </a:ext>
            </a:extLst>
          </p:cNvPr>
          <p:cNvSpPr/>
          <p:nvPr/>
        </p:nvSpPr>
        <p:spPr>
          <a:xfrm>
            <a:off x="3342075"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14 Cubo">
            <a:extLst>
              <a:ext uri="{FF2B5EF4-FFF2-40B4-BE49-F238E27FC236}">
                <a16:creationId xmlns:a16="http://schemas.microsoft.com/office/drawing/2014/main" id="{270833BE-FF7D-4F43-9AF3-38EB56EE1E7B}"/>
              </a:ext>
            </a:extLst>
          </p:cNvPr>
          <p:cNvSpPr/>
          <p:nvPr/>
        </p:nvSpPr>
        <p:spPr>
          <a:xfrm>
            <a:off x="3581493"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14 Cubo">
            <a:extLst>
              <a:ext uri="{FF2B5EF4-FFF2-40B4-BE49-F238E27FC236}">
                <a16:creationId xmlns:a16="http://schemas.microsoft.com/office/drawing/2014/main" id="{E973CE50-3283-4E94-AE30-586F9ACFACD0}"/>
              </a:ext>
            </a:extLst>
          </p:cNvPr>
          <p:cNvSpPr/>
          <p:nvPr/>
        </p:nvSpPr>
        <p:spPr>
          <a:xfrm>
            <a:off x="3820911"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14 Cubo">
            <a:extLst>
              <a:ext uri="{FF2B5EF4-FFF2-40B4-BE49-F238E27FC236}">
                <a16:creationId xmlns:a16="http://schemas.microsoft.com/office/drawing/2014/main" id="{BA299730-D558-4CBB-AD4C-211EC138F4D7}"/>
              </a:ext>
            </a:extLst>
          </p:cNvPr>
          <p:cNvSpPr/>
          <p:nvPr/>
        </p:nvSpPr>
        <p:spPr>
          <a:xfrm>
            <a:off x="4060329"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9" name="14 Cubo">
            <a:extLst>
              <a:ext uri="{FF2B5EF4-FFF2-40B4-BE49-F238E27FC236}">
                <a16:creationId xmlns:a16="http://schemas.microsoft.com/office/drawing/2014/main" id="{C50AD64D-BE0B-4020-AADF-CED829FC8113}"/>
              </a:ext>
            </a:extLst>
          </p:cNvPr>
          <p:cNvSpPr/>
          <p:nvPr/>
        </p:nvSpPr>
        <p:spPr>
          <a:xfrm>
            <a:off x="4299747"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14 Cubo">
            <a:extLst>
              <a:ext uri="{FF2B5EF4-FFF2-40B4-BE49-F238E27FC236}">
                <a16:creationId xmlns:a16="http://schemas.microsoft.com/office/drawing/2014/main" id="{E15D2F0A-CB13-4572-9E5D-34B8A6592884}"/>
              </a:ext>
            </a:extLst>
          </p:cNvPr>
          <p:cNvSpPr/>
          <p:nvPr/>
        </p:nvSpPr>
        <p:spPr>
          <a:xfrm>
            <a:off x="4539165"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14 Cubo">
            <a:extLst>
              <a:ext uri="{FF2B5EF4-FFF2-40B4-BE49-F238E27FC236}">
                <a16:creationId xmlns:a16="http://schemas.microsoft.com/office/drawing/2014/main" id="{BC0D6578-740C-4CE4-A064-239C9192FBF5}"/>
              </a:ext>
            </a:extLst>
          </p:cNvPr>
          <p:cNvSpPr/>
          <p:nvPr/>
        </p:nvSpPr>
        <p:spPr>
          <a:xfrm>
            <a:off x="4778583"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14 Cubo">
            <a:extLst>
              <a:ext uri="{FF2B5EF4-FFF2-40B4-BE49-F238E27FC236}">
                <a16:creationId xmlns:a16="http://schemas.microsoft.com/office/drawing/2014/main" id="{7E0BD107-C376-47C3-BB33-45CA0D3C20CB}"/>
              </a:ext>
            </a:extLst>
          </p:cNvPr>
          <p:cNvSpPr/>
          <p:nvPr/>
        </p:nvSpPr>
        <p:spPr>
          <a:xfrm>
            <a:off x="2862672"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14 Cubo">
            <a:extLst>
              <a:ext uri="{FF2B5EF4-FFF2-40B4-BE49-F238E27FC236}">
                <a16:creationId xmlns:a16="http://schemas.microsoft.com/office/drawing/2014/main" id="{8ABF3975-83E3-4579-B192-B549A11F3186}"/>
              </a:ext>
            </a:extLst>
          </p:cNvPr>
          <p:cNvSpPr/>
          <p:nvPr/>
        </p:nvSpPr>
        <p:spPr>
          <a:xfrm>
            <a:off x="3102027"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14 Cubo">
            <a:extLst>
              <a:ext uri="{FF2B5EF4-FFF2-40B4-BE49-F238E27FC236}">
                <a16:creationId xmlns:a16="http://schemas.microsoft.com/office/drawing/2014/main" id="{98B8E75B-0430-47D2-A076-23846F3AF63D}"/>
              </a:ext>
            </a:extLst>
          </p:cNvPr>
          <p:cNvSpPr/>
          <p:nvPr/>
        </p:nvSpPr>
        <p:spPr>
          <a:xfrm>
            <a:off x="3341382"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14 Cubo">
            <a:extLst>
              <a:ext uri="{FF2B5EF4-FFF2-40B4-BE49-F238E27FC236}">
                <a16:creationId xmlns:a16="http://schemas.microsoft.com/office/drawing/2014/main" id="{BC94624F-C6D5-4770-AC3A-01000C4CC534}"/>
              </a:ext>
            </a:extLst>
          </p:cNvPr>
          <p:cNvSpPr/>
          <p:nvPr/>
        </p:nvSpPr>
        <p:spPr>
          <a:xfrm>
            <a:off x="3580737"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14 Cubo">
            <a:extLst>
              <a:ext uri="{FF2B5EF4-FFF2-40B4-BE49-F238E27FC236}">
                <a16:creationId xmlns:a16="http://schemas.microsoft.com/office/drawing/2014/main" id="{F926C7F5-67DE-42FC-AEFE-2A6D21558FF8}"/>
              </a:ext>
            </a:extLst>
          </p:cNvPr>
          <p:cNvSpPr/>
          <p:nvPr/>
        </p:nvSpPr>
        <p:spPr>
          <a:xfrm>
            <a:off x="3820092"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14 Cubo">
            <a:extLst>
              <a:ext uri="{FF2B5EF4-FFF2-40B4-BE49-F238E27FC236}">
                <a16:creationId xmlns:a16="http://schemas.microsoft.com/office/drawing/2014/main" id="{7FE48C7F-A598-496B-9394-4630E20F3AE6}"/>
              </a:ext>
            </a:extLst>
          </p:cNvPr>
          <p:cNvSpPr/>
          <p:nvPr/>
        </p:nvSpPr>
        <p:spPr>
          <a:xfrm>
            <a:off x="4059447"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14 Cubo">
            <a:extLst>
              <a:ext uri="{FF2B5EF4-FFF2-40B4-BE49-F238E27FC236}">
                <a16:creationId xmlns:a16="http://schemas.microsoft.com/office/drawing/2014/main" id="{683653A9-6776-4ECB-9E96-A44A547F9F8E}"/>
              </a:ext>
            </a:extLst>
          </p:cNvPr>
          <p:cNvSpPr/>
          <p:nvPr/>
        </p:nvSpPr>
        <p:spPr>
          <a:xfrm>
            <a:off x="4298802"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14 Cubo">
            <a:extLst>
              <a:ext uri="{FF2B5EF4-FFF2-40B4-BE49-F238E27FC236}">
                <a16:creationId xmlns:a16="http://schemas.microsoft.com/office/drawing/2014/main" id="{F891591B-5D6A-447F-B12B-820380C2FD98}"/>
              </a:ext>
            </a:extLst>
          </p:cNvPr>
          <p:cNvSpPr/>
          <p:nvPr/>
        </p:nvSpPr>
        <p:spPr>
          <a:xfrm>
            <a:off x="4538157"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14 Cubo">
            <a:extLst>
              <a:ext uri="{FF2B5EF4-FFF2-40B4-BE49-F238E27FC236}">
                <a16:creationId xmlns:a16="http://schemas.microsoft.com/office/drawing/2014/main" id="{DD8BBD12-6FE4-4C18-A0BA-FB9CAF1A70F3}"/>
              </a:ext>
            </a:extLst>
          </p:cNvPr>
          <p:cNvSpPr/>
          <p:nvPr/>
        </p:nvSpPr>
        <p:spPr>
          <a:xfrm>
            <a:off x="4777512"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14 Cubo">
            <a:extLst>
              <a:ext uri="{FF2B5EF4-FFF2-40B4-BE49-F238E27FC236}">
                <a16:creationId xmlns:a16="http://schemas.microsoft.com/office/drawing/2014/main" id="{7D096ECB-726D-4A06-80AB-C6D0C43D2A09}"/>
              </a:ext>
            </a:extLst>
          </p:cNvPr>
          <p:cNvSpPr/>
          <p:nvPr/>
        </p:nvSpPr>
        <p:spPr>
          <a:xfrm>
            <a:off x="5018001"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14 Cubo">
            <a:extLst>
              <a:ext uri="{FF2B5EF4-FFF2-40B4-BE49-F238E27FC236}">
                <a16:creationId xmlns:a16="http://schemas.microsoft.com/office/drawing/2014/main" id="{0F882A5A-E42F-44B6-B771-75F0029F6D86}"/>
              </a:ext>
            </a:extLst>
          </p:cNvPr>
          <p:cNvSpPr/>
          <p:nvPr/>
        </p:nvSpPr>
        <p:spPr>
          <a:xfrm>
            <a:off x="5257419"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3" name="14 Cubo">
            <a:extLst>
              <a:ext uri="{FF2B5EF4-FFF2-40B4-BE49-F238E27FC236}">
                <a16:creationId xmlns:a16="http://schemas.microsoft.com/office/drawing/2014/main" id="{B5FB464E-D3B4-4AAC-9B37-D35E77F435B2}"/>
              </a:ext>
            </a:extLst>
          </p:cNvPr>
          <p:cNvSpPr/>
          <p:nvPr/>
        </p:nvSpPr>
        <p:spPr>
          <a:xfrm>
            <a:off x="5495577"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4" name="14 Cubo">
            <a:extLst>
              <a:ext uri="{FF2B5EF4-FFF2-40B4-BE49-F238E27FC236}">
                <a16:creationId xmlns:a16="http://schemas.microsoft.com/office/drawing/2014/main" id="{BC4D874D-AFF0-4CB8-94EC-519FB7032075}"/>
              </a:ext>
            </a:extLst>
          </p:cNvPr>
          <p:cNvSpPr/>
          <p:nvPr/>
        </p:nvSpPr>
        <p:spPr>
          <a:xfrm>
            <a:off x="5736255"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5" name="14 Cubo">
            <a:extLst>
              <a:ext uri="{FF2B5EF4-FFF2-40B4-BE49-F238E27FC236}">
                <a16:creationId xmlns:a16="http://schemas.microsoft.com/office/drawing/2014/main" id="{F1EB0D57-C2BA-4D99-8787-DDC878778E12}"/>
              </a:ext>
            </a:extLst>
          </p:cNvPr>
          <p:cNvSpPr/>
          <p:nvPr/>
        </p:nvSpPr>
        <p:spPr>
          <a:xfrm>
            <a:off x="5974980"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6" name="14 Cubo">
            <a:extLst>
              <a:ext uri="{FF2B5EF4-FFF2-40B4-BE49-F238E27FC236}">
                <a16:creationId xmlns:a16="http://schemas.microsoft.com/office/drawing/2014/main" id="{A4B179A2-DF50-4DB6-A933-A4E16CDDAD24}"/>
              </a:ext>
            </a:extLst>
          </p:cNvPr>
          <p:cNvSpPr/>
          <p:nvPr/>
        </p:nvSpPr>
        <p:spPr>
          <a:xfrm>
            <a:off x="6214366"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7" name="14 Cubo">
            <a:extLst>
              <a:ext uri="{FF2B5EF4-FFF2-40B4-BE49-F238E27FC236}">
                <a16:creationId xmlns:a16="http://schemas.microsoft.com/office/drawing/2014/main" id="{536E2963-8156-4E71-BC7B-8B1C274F1874}"/>
              </a:ext>
            </a:extLst>
          </p:cNvPr>
          <p:cNvSpPr/>
          <p:nvPr/>
        </p:nvSpPr>
        <p:spPr>
          <a:xfrm>
            <a:off x="6453753"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8" name="14 Cubo">
            <a:extLst>
              <a:ext uri="{FF2B5EF4-FFF2-40B4-BE49-F238E27FC236}">
                <a16:creationId xmlns:a16="http://schemas.microsoft.com/office/drawing/2014/main" id="{1D7CC48E-0A82-4974-8D55-30CB7AD909C3}"/>
              </a:ext>
            </a:extLst>
          </p:cNvPr>
          <p:cNvSpPr/>
          <p:nvPr/>
        </p:nvSpPr>
        <p:spPr>
          <a:xfrm>
            <a:off x="6693139" y="2504972"/>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9" name="14 Cubo">
            <a:extLst>
              <a:ext uri="{FF2B5EF4-FFF2-40B4-BE49-F238E27FC236}">
                <a16:creationId xmlns:a16="http://schemas.microsoft.com/office/drawing/2014/main" id="{8469A4A4-BBAE-46CE-A7D5-E704624024D2}"/>
              </a:ext>
            </a:extLst>
          </p:cNvPr>
          <p:cNvSpPr/>
          <p:nvPr/>
        </p:nvSpPr>
        <p:spPr>
          <a:xfrm>
            <a:off x="6932526" y="2504972"/>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0" name="14 Cubo">
            <a:extLst>
              <a:ext uri="{FF2B5EF4-FFF2-40B4-BE49-F238E27FC236}">
                <a16:creationId xmlns:a16="http://schemas.microsoft.com/office/drawing/2014/main" id="{93F7EE2E-561C-4A20-96BA-0BA99B47BA18}"/>
              </a:ext>
            </a:extLst>
          </p:cNvPr>
          <p:cNvSpPr/>
          <p:nvPr/>
        </p:nvSpPr>
        <p:spPr>
          <a:xfrm>
            <a:off x="7171912"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1" name="14 Cubo">
            <a:extLst>
              <a:ext uri="{FF2B5EF4-FFF2-40B4-BE49-F238E27FC236}">
                <a16:creationId xmlns:a16="http://schemas.microsoft.com/office/drawing/2014/main" id="{C475B919-E847-48D6-8C00-C2BFA5FEEA3F}"/>
              </a:ext>
            </a:extLst>
          </p:cNvPr>
          <p:cNvSpPr/>
          <p:nvPr/>
        </p:nvSpPr>
        <p:spPr>
          <a:xfrm>
            <a:off x="7411292"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2" name="14 Cubo">
            <a:extLst>
              <a:ext uri="{FF2B5EF4-FFF2-40B4-BE49-F238E27FC236}">
                <a16:creationId xmlns:a16="http://schemas.microsoft.com/office/drawing/2014/main" id="{B66A28AB-FFD8-49E1-86EF-0ED724845E3C}"/>
              </a:ext>
            </a:extLst>
          </p:cNvPr>
          <p:cNvSpPr/>
          <p:nvPr/>
        </p:nvSpPr>
        <p:spPr>
          <a:xfrm>
            <a:off x="5018001"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14 Cubo">
            <a:extLst>
              <a:ext uri="{FF2B5EF4-FFF2-40B4-BE49-F238E27FC236}">
                <a16:creationId xmlns:a16="http://schemas.microsoft.com/office/drawing/2014/main" id="{1D4214F2-263F-469C-82C0-35D9562EB7DA}"/>
              </a:ext>
            </a:extLst>
          </p:cNvPr>
          <p:cNvSpPr/>
          <p:nvPr/>
        </p:nvSpPr>
        <p:spPr>
          <a:xfrm>
            <a:off x="5257419"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4" name="14 Cubo">
            <a:extLst>
              <a:ext uri="{FF2B5EF4-FFF2-40B4-BE49-F238E27FC236}">
                <a16:creationId xmlns:a16="http://schemas.microsoft.com/office/drawing/2014/main" id="{D1109CF8-7D85-463F-B60B-B9DEFA592B88}"/>
              </a:ext>
            </a:extLst>
          </p:cNvPr>
          <p:cNvSpPr/>
          <p:nvPr/>
        </p:nvSpPr>
        <p:spPr>
          <a:xfrm>
            <a:off x="5495577"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5" name="14 Cubo">
            <a:extLst>
              <a:ext uri="{FF2B5EF4-FFF2-40B4-BE49-F238E27FC236}">
                <a16:creationId xmlns:a16="http://schemas.microsoft.com/office/drawing/2014/main" id="{F32F2248-294B-4D3A-B3E2-46436699E01E}"/>
              </a:ext>
            </a:extLst>
          </p:cNvPr>
          <p:cNvSpPr/>
          <p:nvPr/>
        </p:nvSpPr>
        <p:spPr>
          <a:xfrm>
            <a:off x="5736255"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6" name="14 Cubo">
            <a:extLst>
              <a:ext uri="{FF2B5EF4-FFF2-40B4-BE49-F238E27FC236}">
                <a16:creationId xmlns:a16="http://schemas.microsoft.com/office/drawing/2014/main" id="{E61BBBFB-67C3-4D09-89CF-05560E964F78}"/>
              </a:ext>
            </a:extLst>
          </p:cNvPr>
          <p:cNvSpPr/>
          <p:nvPr/>
        </p:nvSpPr>
        <p:spPr>
          <a:xfrm>
            <a:off x="5974980"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7" name="14 Cubo">
            <a:extLst>
              <a:ext uri="{FF2B5EF4-FFF2-40B4-BE49-F238E27FC236}">
                <a16:creationId xmlns:a16="http://schemas.microsoft.com/office/drawing/2014/main" id="{07D728FB-28C5-428D-A909-8DD8966BEE03}"/>
              </a:ext>
            </a:extLst>
          </p:cNvPr>
          <p:cNvSpPr/>
          <p:nvPr/>
        </p:nvSpPr>
        <p:spPr>
          <a:xfrm>
            <a:off x="6214366"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8" name="14 Cubo">
            <a:extLst>
              <a:ext uri="{FF2B5EF4-FFF2-40B4-BE49-F238E27FC236}">
                <a16:creationId xmlns:a16="http://schemas.microsoft.com/office/drawing/2014/main" id="{2F34F0FB-7DAC-46A8-8767-7C5ADB005719}"/>
              </a:ext>
            </a:extLst>
          </p:cNvPr>
          <p:cNvSpPr/>
          <p:nvPr/>
        </p:nvSpPr>
        <p:spPr>
          <a:xfrm>
            <a:off x="6453753"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9" name="14 Cubo">
            <a:extLst>
              <a:ext uri="{FF2B5EF4-FFF2-40B4-BE49-F238E27FC236}">
                <a16:creationId xmlns:a16="http://schemas.microsoft.com/office/drawing/2014/main" id="{1F738629-447F-48F0-86D4-E18567C3742E}"/>
              </a:ext>
            </a:extLst>
          </p:cNvPr>
          <p:cNvSpPr/>
          <p:nvPr/>
        </p:nvSpPr>
        <p:spPr>
          <a:xfrm>
            <a:off x="6693139" y="2744629"/>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0" name="14 Cubo">
            <a:extLst>
              <a:ext uri="{FF2B5EF4-FFF2-40B4-BE49-F238E27FC236}">
                <a16:creationId xmlns:a16="http://schemas.microsoft.com/office/drawing/2014/main" id="{8E7B5319-2174-4369-85C1-2557B36124ED}"/>
              </a:ext>
            </a:extLst>
          </p:cNvPr>
          <p:cNvSpPr/>
          <p:nvPr/>
        </p:nvSpPr>
        <p:spPr>
          <a:xfrm>
            <a:off x="6932526" y="2744629"/>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1" name="14 Cubo">
            <a:extLst>
              <a:ext uri="{FF2B5EF4-FFF2-40B4-BE49-F238E27FC236}">
                <a16:creationId xmlns:a16="http://schemas.microsoft.com/office/drawing/2014/main" id="{F4A00DD3-3551-44BE-8879-9E3D50C75E18}"/>
              </a:ext>
            </a:extLst>
          </p:cNvPr>
          <p:cNvSpPr/>
          <p:nvPr/>
        </p:nvSpPr>
        <p:spPr>
          <a:xfrm>
            <a:off x="7171912"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2" name="14 Cubo">
            <a:extLst>
              <a:ext uri="{FF2B5EF4-FFF2-40B4-BE49-F238E27FC236}">
                <a16:creationId xmlns:a16="http://schemas.microsoft.com/office/drawing/2014/main" id="{2D4298BC-6008-4910-92FA-544100C5810C}"/>
              </a:ext>
            </a:extLst>
          </p:cNvPr>
          <p:cNvSpPr/>
          <p:nvPr/>
        </p:nvSpPr>
        <p:spPr>
          <a:xfrm>
            <a:off x="7411292"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3" name="14 Cubo">
            <a:extLst>
              <a:ext uri="{FF2B5EF4-FFF2-40B4-BE49-F238E27FC236}">
                <a16:creationId xmlns:a16="http://schemas.microsoft.com/office/drawing/2014/main" id="{10A8A58E-6A7B-48DB-A927-D0B8B51C6A8B}"/>
              </a:ext>
            </a:extLst>
          </p:cNvPr>
          <p:cNvSpPr/>
          <p:nvPr/>
        </p:nvSpPr>
        <p:spPr>
          <a:xfrm>
            <a:off x="5018001"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14 Cubo">
            <a:extLst>
              <a:ext uri="{FF2B5EF4-FFF2-40B4-BE49-F238E27FC236}">
                <a16:creationId xmlns:a16="http://schemas.microsoft.com/office/drawing/2014/main" id="{2CBA32F7-B604-4D19-AB1C-37F8FEAC74E1}"/>
              </a:ext>
            </a:extLst>
          </p:cNvPr>
          <p:cNvSpPr/>
          <p:nvPr/>
        </p:nvSpPr>
        <p:spPr>
          <a:xfrm>
            <a:off x="5257419"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5" name="14 Cubo">
            <a:extLst>
              <a:ext uri="{FF2B5EF4-FFF2-40B4-BE49-F238E27FC236}">
                <a16:creationId xmlns:a16="http://schemas.microsoft.com/office/drawing/2014/main" id="{E27F399F-5F49-43BF-9920-AAD8ACB84CC5}"/>
              </a:ext>
            </a:extLst>
          </p:cNvPr>
          <p:cNvSpPr/>
          <p:nvPr/>
        </p:nvSpPr>
        <p:spPr>
          <a:xfrm>
            <a:off x="5495577"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6" name="14 Cubo">
            <a:extLst>
              <a:ext uri="{FF2B5EF4-FFF2-40B4-BE49-F238E27FC236}">
                <a16:creationId xmlns:a16="http://schemas.microsoft.com/office/drawing/2014/main" id="{E7E70DED-AC58-4167-BD57-B7756207C861}"/>
              </a:ext>
            </a:extLst>
          </p:cNvPr>
          <p:cNvSpPr/>
          <p:nvPr/>
        </p:nvSpPr>
        <p:spPr>
          <a:xfrm>
            <a:off x="5736255"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7" name="14 Cubo">
            <a:extLst>
              <a:ext uri="{FF2B5EF4-FFF2-40B4-BE49-F238E27FC236}">
                <a16:creationId xmlns:a16="http://schemas.microsoft.com/office/drawing/2014/main" id="{FECB07FB-2BD3-4C7D-A0DC-2FD54071E825}"/>
              </a:ext>
            </a:extLst>
          </p:cNvPr>
          <p:cNvSpPr/>
          <p:nvPr/>
        </p:nvSpPr>
        <p:spPr>
          <a:xfrm>
            <a:off x="5974980"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8" name="14 Cubo">
            <a:extLst>
              <a:ext uri="{FF2B5EF4-FFF2-40B4-BE49-F238E27FC236}">
                <a16:creationId xmlns:a16="http://schemas.microsoft.com/office/drawing/2014/main" id="{E41D8CF9-7D10-42A8-812E-A40CFD56F745}"/>
              </a:ext>
            </a:extLst>
          </p:cNvPr>
          <p:cNvSpPr/>
          <p:nvPr/>
        </p:nvSpPr>
        <p:spPr>
          <a:xfrm>
            <a:off x="6214366"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9" name="14 Cubo">
            <a:extLst>
              <a:ext uri="{FF2B5EF4-FFF2-40B4-BE49-F238E27FC236}">
                <a16:creationId xmlns:a16="http://schemas.microsoft.com/office/drawing/2014/main" id="{2E74B47B-2F88-4CA3-9F81-3EC6F3E673C5}"/>
              </a:ext>
            </a:extLst>
          </p:cNvPr>
          <p:cNvSpPr/>
          <p:nvPr/>
        </p:nvSpPr>
        <p:spPr>
          <a:xfrm>
            <a:off x="6453753"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0" name="14 Cubo">
            <a:extLst>
              <a:ext uri="{FF2B5EF4-FFF2-40B4-BE49-F238E27FC236}">
                <a16:creationId xmlns:a16="http://schemas.microsoft.com/office/drawing/2014/main" id="{4AAE9DCA-D04D-4304-B9B5-5CAAA680B869}"/>
              </a:ext>
            </a:extLst>
          </p:cNvPr>
          <p:cNvSpPr/>
          <p:nvPr/>
        </p:nvSpPr>
        <p:spPr>
          <a:xfrm>
            <a:off x="6693139" y="2984286"/>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1" name="14 Cubo">
            <a:extLst>
              <a:ext uri="{FF2B5EF4-FFF2-40B4-BE49-F238E27FC236}">
                <a16:creationId xmlns:a16="http://schemas.microsoft.com/office/drawing/2014/main" id="{55A3446E-1C39-4610-8AED-5DFB8B688F9A}"/>
              </a:ext>
            </a:extLst>
          </p:cNvPr>
          <p:cNvSpPr/>
          <p:nvPr/>
        </p:nvSpPr>
        <p:spPr>
          <a:xfrm>
            <a:off x="6932526" y="2984286"/>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2" name="14 Cubo">
            <a:extLst>
              <a:ext uri="{FF2B5EF4-FFF2-40B4-BE49-F238E27FC236}">
                <a16:creationId xmlns:a16="http://schemas.microsoft.com/office/drawing/2014/main" id="{17E30CCE-5BBF-4195-BCEA-7C1F7658B134}"/>
              </a:ext>
            </a:extLst>
          </p:cNvPr>
          <p:cNvSpPr/>
          <p:nvPr/>
        </p:nvSpPr>
        <p:spPr>
          <a:xfrm>
            <a:off x="7171912"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3" name="14 Cubo">
            <a:extLst>
              <a:ext uri="{FF2B5EF4-FFF2-40B4-BE49-F238E27FC236}">
                <a16:creationId xmlns:a16="http://schemas.microsoft.com/office/drawing/2014/main" id="{F98B3CD6-B653-4815-B808-FE78AB82B864}"/>
              </a:ext>
            </a:extLst>
          </p:cNvPr>
          <p:cNvSpPr/>
          <p:nvPr/>
        </p:nvSpPr>
        <p:spPr>
          <a:xfrm>
            <a:off x="7411292"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4" name="14 Cubo">
            <a:extLst>
              <a:ext uri="{FF2B5EF4-FFF2-40B4-BE49-F238E27FC236}">
                <a16:creationId xmlns:a16="http://schemas.microsoft.com/office/drawing/2014/main" id="{D2F90969-8078-4C78-97E2-A16B07DAA244}"/>
              </a:ext>
            </a:extLst>
          </p:cNvPr>
          <p:cNvSpPr/>
          <p:nvPr/>
        </p:nvSpPr>
        <p:spPr>
          <a:xfrm>
            <a:off x="5018001"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14 Cubo">
            <a:extLst>
              <a:ext uri="{FF2B5EF4-FFF2-40B4-BE49-F238E27FC236}">
                <a16:creationId xmlns:a16="http://schemas.microsoft.com/office/drawing/2014/main" id="{DEC92B70-009A-440B-8C40-CF1F5EE45088}"/>
              </a:ext>
            </a:extLst>
          </p:cNvPr>
          <p:cNvSpPr/>
          <p:nvPr/>
        </p:nvSpPr>
        <p:spPr>
          <a:xfrm>
            <a:off x="5257419"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6" name="14 Cubo">
            <a:extLst>
              <a:ext uri="{FF2B5EF4-FFF2-40B4-BE49-F238E27FC236}">
                <a16:creationId xmlns:a16="http://schemas.microsoft.com/office/drawing/2014/main" id="{04FB906B-C83E-4949-A41B-7577B5510982}"/>
              </a:ext>
            </a:extLst>
          </p:cNvPr>
          <p:cNvSpPr/>
          <p:nvPr/>
        </p:nvSpPr>
        <p:spPr>
          <a:xfrm>
            <a:off x="5495577"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7" name="14 Cubo">
            <a:extLst>
              <a:ext uri="{FF2B5EF4-FFF2-40B4-BE49-F238E27FC236}">
                <a16:creationId xmlns:a16="http://schemas.microsoft.com/office/drawing/2014/main" id="{17602A84-D335-4FDB-A2E0-1869D992A1EA}"/>
              </a:ext>
            </a:extLst>
          </p:cNvPr>
          <p:cNvSpPr/>
          <p:nvPr/>
        </p:nvSpPr>
        <p:spPr>
          <a:xfrm>
            <a:off x="5736255"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8" name="14 Cubo">
            <a:extLst>
              <a:ext uri="{FF2B5EF4-FFF2-40B4-BE49-F238E27FC236}">
                <a16:creationId xmlns:a16="http://schemas.microsoft.com/office/drawing/2014/main" id="{A6337E51-237A-45EC-8FDB-CDCCF4D757C7}"/>
              </a:ext>
            </a:extLst>
          </p:cNvPr>
          <p:cNvSpPr/>
          <p:nvPr/>
        </p:nvSpPr>
        <p:spPr>
          <a:xfrm>
            <a:off x="5974980"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9" name="14 Cubo">
            <a:extLst>
              <a:ext uri="{FF2B5EF4-FFF2-40B4-BE49-F238E27FC236}">
                <a16:creationId xmlns:a16="http://schemas.microsoft.com/office/drawing/2014/main" id="{3A904203-1335-438C-87C4-018A29B1775C}"/>
              </a:ext>
            </a:extLst>
          </p:cNvPr>
          <p:cNvSpPr/>
          <p:nvPr/>
        </p:nvSpPr>
        <p:spPr>
          <a:xfrm>
            <a:off x="6214366"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0" name="14 Cubo">
            <a:extLst>
              <a:ext uri="{FF2B5EF4-FFF2-40B4-BE49-F238E27FC236}">
                <a16:creationId xmlns:a16="http://schemas.microsoft.com/office/drawing/2014/main" id="{C0EDDF3C-4AE5-46D8-959D-D45B3EBA34F9}"/>
              </a:ext>
            </a:extLst>
          </p:cNvPr>
          <p:cNvSpPr/>
          <p:nvPr/>
        </p:nvSpPr>
        <p:spPr>
          <a:xfrm>
            <a:off x="6453753"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1" name="14 Cubo">
            <a:extLst>
              <a:ext uri="{FF2B5EF4-FFF2-40B4-BE49-F238E27FC236}">
                <a16:creationId xmlns:a16="http://schemas.microsoft.com/office/drawing/2014/main" id="{41024EFC-9360-4885-84A3-3675B2C1C5FF}"/>
              </a:ext>
            </a:extLst>
          </p:cNvPr>
          <p:cNvSpPr/>
          <p:nvPr/>
        </p:nvSpPr>
        <p:spPr>
          <a:xfrm>
            <a:off x="6693139" y="3223943"/>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2" name="14 Cubo">
            <a:extLst>
              <a:ext uri="{FF2B5EF4-FFF2-40B4-BE49-F238E27FC236}">
                <a16:creationId xmlns:a16="http://schemas.microsoft.com/office/drawing/2014/main" id="{1E4FBB73-5B8B-4BD6-9B95-77D5F6187FF0}"/>
              </a:ext>
            </a:extLst>
          </p:cNvPr>
          <p:cNvSpPr/>
          <p:nvPr/>
        </p:nvSpPr>
        <p:spPr>
          <a:xfrm>
            <a:off x="6932526" y="3223943"/>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3" name="14 Cubo">
            <a:extLst>
              <a:ext uri="{FF2B5EF4-FFF2-40B4-BE49-F238E27FC236}">
                <a16:creationId xmlns:a16="http://schemas.microsoft.com/office/drawing/2014/main" id="{03D3AE9B-D777-4C08-94A5-B1C535021D66}"/>
              </a:ext>
            </a:extLst>
          </p:cNvPr>
          <p:cNvSpPr/>
          <p:nvPr/>
        </p:nvSpPr>
        <p:spPr>
          <a:xfrm>
            <a:off x="7171912"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4" name="14 Cubo">
            <a:extLst>
              <a:ext uri="{FF2B5EF4-FFF2-40B4-BE49-F238E27FC236}">
                <a16:creationId xmlns:a16="http://schemas.microsoft.com/office/drawing/2014/main" id="{702D931B-6CB3-4976-9368-42CC2DEA6B1C}"/>
              </a:ext>
            </a:extLst>
          </p:cNvPr>
          <p:cNvSpPr/>
          <p:nvPr/>
        </p:nvSpPr>
        <p:spPr>
          <a:xfrm>
            <a:off x="7411292"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5" name="14 Cubo">
            <a:extLst>
              <a:ext uri="{FF2B5EF4-FFF2-40B4-BE49-F238E27FC236}">
                <a16:creationId xmlns:a16="http://schemas.microsoft.com/office/drawing/2014/main" id="{190E6508-EE2E-4960-BCB4-C7134DAA3543}"/>
              </a:ext>
            </a:extLst>
          </p:cNvPr>
          <p:cNvSpPr/>
          <p:nvPr/>
        </p:nvSpPr>
        <p:spPr>
          <a:xfrm>
            <a:off x="5018001"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66" name="14 Cubo">
            <a:extLst>
              <a:ext uri="{FF2B5EF4-FFF2-40B4-BE49-F238E27FC236}">
                <a16:creationId xmlns:a16="http://schemas.microsoft.com/office/drawing/2014/main" id="{0F72CEE2-10C9-4376-9155-5AF0C5710259}"/>
              </a:ext>
            </a:extLst>
          </p:cNvPr>
          <p:cNvSpPr/>
          <p:nvPr/>
        </p:nvSpPr>
        <p:spPr>
          <a:xfrm>
            <a:off x="5257419"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7" name="14 Cubo">
            <a:extLst>
              <a:ext uri="{FF2B5EF4-FFF2-40B4-BE49-F238E27FC236}">
                <a16:creationId xmlns:a16="http://schemas.microsoft.com/office/drawing/2014/main" id="{B4901530-9C13-40C1-9022-042015FD31E6}"/>
              </a:ext>
            </a:extLst>
          </p:cNvPr>
          <p:cNvSpPr/>
          <p:nvPr/>
        </p:nvSpPr>
        <p:spPr>
          <a:xfrm>
            <a:off x="5495577"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8" name="14 Cubo">
            <a:extLst>
              <a:ext uri="{FF2B5EF4-FFF2-40B4-BE49-F238E27FC236}">
                <a16:creationId xmlns:a16="http://schemas.microsoft.com/office/drawing/2014/main" id="{AD1A997C-18B3-4E9C-BFA2-4D7C96207AF5}"/>
              </a:ext>
            </a:extLst>
          </p:cNvPr>
          <p:cNvSpPr/>
          <p:nvPr/>
        </p:nvSpPr>
        <p:spPr>
          <a:xfrm>
            <a:off x="5736255"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9" name="14 Cubo">
            <a:extLst>
              <a:ext uri="{FF2B5EF4-FFF2-40B4-BE49-F238E27FC236}">
                <a16:creationId xmlns:a16="http://schemas.microsoft.com/office/drawing/2014/main" id="{07FADAD0-C9D1-4D38-9D7C-2034EDD65154}"/>
              </a:ext>
            </a:extLst>
          </p:cNvPr>
          <p:cNvSpPr/>
          <p:nvPr/>
        </p:nvSpPr>
        <p:spPr>
          <a:xfrm>
            <a:off x="5974980"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0" name="14 Cubo">
            <a:extLst>
              <a:ext uri="{FF2B5EF4-FFF2-40B4-BE49-F238E27FC236}">
                <a16:creationId xmlns:a16="http://schemas.microsoft.com/office/drawing/2014/main" id="{9EEA56EB-D553-4842-B235-6255D0137EDB}"/>
              </a:ext>
            </a:extLst>
          </p:cNvPr>
          <p:cNvSpPr/>
          <p:nvPr/>
        </p:nvSpPr>
        <p:spPr>
          <a:xfrm>
            <a:off x="6214366"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1" name="14 Cubo">
            <a:extLst>
              <a:ext uri="{FF2B5EF4-FFF2-40B4-BE49-F238E27FC236}">
                <a16:creationId xmlns:a16="http://schemas.microsoft.com/office/drawing/2014/main" id="{94BC365E-06E0-4FEE-92E4-4C2F05A9302B}"/>
              </a:ext>
            </a:extLst>
          </p:cNvPr>
          <p:cNvSpPr/>
          <p:nvPr/>
        </p:nvSpPr>
        <p:spPr>
          <a:xfrm>
            <a:off x="6453753"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2" name="14 Cubo">
            <a:extLst>
              <a:ext uri="{FF2B5EF4-FFF2-40B4-BE49-F238E27FC236}">
                <a16:creationId xmlns:a16="http://schemas.microsoft.com/office/drawing/2014/main" id="{D17D7BF5-0B45-4101-B80C-E78EB5C7FA8B}"/>
              </a:ext>
            </a:extLst>
          </p:cNvPr>
          <p:cNvSpPr/>
          <p:nvPr/>
        </p:nvSpPr>
        <p:spPr>
          <a:xfrm>
            <a:off x="6693139" y="3463600"/>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3" name="14 Cubo">
            <a:extLst>
              <a:ext uri="{FF2B5EF4-FFF2-40B4-BE49-F238E27FC236}">
                <a16:creationId xmlns:a16="http://schemas.microsoft.com/office/drawing/2014/main" id="{3E1FBCAB-9C45-4FC5-A685-35EF4C1461E9}"/>
              </a:ext>
            </a:extLst>
          </p:cNvPr>
          <p:cNvSpPr/>
          <p:nvPr/>
        </p:nvSpPr>
        <p:spPr>
          <a:xfrm>
            <a:off x="6932526"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4" name="14 Cubo">
            <a:extLst>
              <a:ext uri="{FF2B5EF4-FFF2-40B4-BE49-F238E27FC236}">
                <a16:creationId xmlns:a16="http://schemas.microsoft.com/office/drawing/2014/main" id="{527C6E59-EE48-4FED-8DB3-D6F68506B7BF}"/>
              </a:ext>
            </a:extLst>
          </p:cNvPr>
          <p:cNvSpPr/>
          <p:nvPr/>
        </p:nvSpPr>
        <p:spPr>
          <a:xfrm>
            <a:off x="7171912"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5" name="14 Cubo">
            <a:extLst>
              <a:ext uri="{FF2B5EF4-FFF2-40B4-BE49-F238E27FC236}">
                <a16:creationId xmlns:a16="http://schemas.microsoft.com/office/drawing/2014/main" id="{E604F21A-3AF3-4801-ABF7-9366ED4590D3}"/>
              </a:ext>
            </a:extLst>
          </p:cNvPr>
          <p:cNvSpPr/>
          <p:nvPr/>
        </p:nvSpPr>
        <p:spPr>
          <a:xfrm>
            <a:off x="7411292"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6" name="14 Cubo">
            <a:extLst>
              <a:ext uri="{FF2B5EF4-FFF2-40B4-BE49-F238E27FC236}">
                <a16:creationId xmlns:a16="http://schemas.microsoft.com/office/drawing/2014/main" id="{5F11386A-08C8-4F03-A7AD-79D4F69C1B27}"/>
              </a:ext>
            </a:extLst>
          </p:cNvPr>
          <p:cNvSpPr/>
          <p:nvPr/>
        </p:nvSpPr>
        <p:spPr>
          <a:xfrm>
            <a:off x="5018001"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77" name="14 Cubo">
            <a:extLst>
              <a:ext uri="{FF2B5EF4-FFF2-40B4-BE49-F238E27FC236}">
                <a16:creationId xmlns:a16="http://schemas.microsoft.com/office/drawing/2014/main" id="{356F8D3B-9DE5-4D37-B80F-9E867BF24086}"/>
              </a:ext>
            </a:extLst>
          </p:cNvPr>
          <p:cNvSpPr/>
          <p:nvPr/>
        </p:nvSpPr>
        <p:spPr>
          <a:xfrm>
            <a:off x="5257419"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8" name="14 Cubo">
            <a:extLst>
              <a:ext uri="{FF2B5EF4-FFF2-40B4-BE49-F238E27FC236}">
                <a16:creationId xmlns:a16="http://schemas.microsoft.com/office/drawing/2014/main" id="{E04E82F3-6977-4DDD-8042-1F62474C5BCC}"/>
              </a:ext>
            </a:extLst>
          </p:cNvPr>
          <p:cNvSpPr/>
          <p:nvPr/>
        </p:nvSpPr>
        <p:spPr>
          <a:xfrm>
            <a:off x="5495577"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9" name="14 Cubo">
            <a:extLst>
              <a:ext uri="{FF2B5EF4-FFF2-40B4-BE49-F238E27FC236}">
                <a16:creationId xmlns:a16="http://schemas.microsoft.com/office/drawing/2014/main" id="{5A42B15D-5C18-478A-AA99-7762C2C286C9}"/>
              </a:ext>
            </a:extLst>
          </p:cNvPr>
          <p:cNvSpPr/>
          <p:nvPr/>
        </p:nvSpPr>
        <p:spPr>
          <a:xfrm>
            <a:off x="5736255"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0" name="14 Cubo">
            <a:extLst>
              <a:ext uri="{FF2B5EF4-FFF2-40B4-BE49-F238E27FC236}">
                <a16:creationId xmlns:a16="http://schemas.microsoft.com/office/drawing/2014/main" id="{F9BEB5B2-0C58-41FC-BA5D-F25E82164CAC}"/>
              </a:ext>
            </a:extLst>
          </p:cNvPr>
          <p:cNvSpPr/>
          <p:nvPr/>
        </p:nvSpPr>
        <p:spPr>
          <a:xfrm>
            <a:off x="5974980"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1" name="14 Cubo">
            <a:extLst>
              <a:ext uri="{FF2B5EF4-FFF2-40B4-BE49-F238E27FC236}">
                <a16:creationId xmlns:a16="http://schemas.microsoft.com/office/drawing/2014/main" id="{8B716014-BC84-44AD-A963-8B5A436F5EB6}"/>
              </a:ext>
            </a:extLst>
          </p:cNvPr>
          <p:cNvSpPr/>
          <p:nvPr/>
        </p:nvSpPr>
        <p:spPr>
          <a:xfrm>
            <a:off x="6214366"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2" name="14 Cubo">
            <a:extLst>
              <a:ext uri="{FF2B5EF4-FFF2-40B4-BE49-F238E27FC236}">
                <a16:creationId xmlns:a16="http://schemas.microsoft.com/office/drawing/2014/main" id="{473CACE3-0D07-48A8-AA26-CCF121A70312}"/>
              </a:ext>
            </a:extLst>
          </p:cNvPr>
          <p:cNvSpPr/>
          <p:nvPr/>
        </p:nvSpPr>
        <p:spPr>
          <a:xfrm>
            <a:off x="6453753" y="3703257"/>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3" name="14 Cubo">
            <a:extLst>
              <a:ext uri="{FF2B5EF4-FFF2-40B4-BE49-F238E27FC236}">
                <a16:creationId xmlns:a16="http://schemas.microsoft.com/office/drawing/2014/main" id="{B2FE3BE3-2858-47C5-926A-11B25A462CA5}"/>
              </a:ext>
            </a:extLst>
          </p:cNvPr>
          <p:cNvSpPr/>
          <p:nvPr/>
        </p:nvSpPr>
        <p:spPr>
          <a:xfrm>
            <a:off x="6693139" y="3703257"/>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4" name="14 Cubo">
            <a:extLst>
              <a:ext uri="{FF2B5EF4-FFF2-40B4-BE49-F238E27FC236}">
                <a16:creationId xmlns:a16="http://schemas.microsoft.com/office/drawing/2014/main" id="{DC932813-1583-4B39-9B74-7F16C79BACEE}"/>
              </a:ext>
            </a:extLst>
          </p:cNvPr>
          <p:cNvSpPr/>
          <p:nvPr/>
        </p:nvSpPr>
        <p:spPr>
          <a:xfrm>
            <a:off x="6932526"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5" name="14 Cubo">
            <a:extLst>
              <a:ext uri="{FF2B5EF4-FFF2-40B4-BE49-F238E27FC236}">
                <a16:creationId xmlns:a16="http://schemas.microsoft.com/office/drawing/2014/main" id="{2210B10B-00DF-41A4-A721-3499FBC66180}"/>
              </a:ext>
            </a:extLst>
          </p:cNvPr>
          <p:cNvSpPr/>
          <p:nvPr/>
        </p:nvSpPr>
        <p:spPr>
          <a:xfrm>
            <a:off x="7171912"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6" name="14 Cubo">
            <a:extLst>
              <a:ext uri="{FF2B5EF4-FFF2-40B4-BE49-F238E27FC236}">
                <a16:creationId xmlns:a16="http://schemas.microsoft.com/office/drawing/2014/main" id="{8EBF1588-70F1-4128-8BFB-F776699188B4}"/>
              </a:ext>
            </a:extLst>
          </p:cNvPr>
          <p:cNvSpPr/>
          <p:nvPr/>
        </p:nvSpPr>
        <p:spPr>
          <a:xfrm>
            <a:off x="7411292"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7" name="14 Cubo">
            <a:extLst>
              <a:ext uri="{FF2B5EF4-FFF2-40B4-BE49-F238E27FC236}">
                <a16:creationId xmlns:a16="http://schemas.microsoft.com/office/drawing/2014/main" id="{64F3397C-2670-4AF9-BD91-31AE84A3732B}"/>
              </a:ext>
            </a:extLst>
          </p:cNvPr>
          <p:cNvSpPr/>
          <p:nvPr/>
        </p:nvSpPr>
        <p:spPr>
          <a:xfrm>
            <a:off x="501686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88" name="14 Cubo">
            <a:extLst>
              <a:ext uri="{FF2B5EF4-FFF2-40B4-BE49-F238E27FC236}">
                <a16:creationId xmlns:a16="http://schemas.microsoft.com/office/drawing/2014/main" id="{1679D8CB-7E4F-4C49-8146-2C14003644DE}"/>
              </a:ext>
            </a:extLst>
          </p:cNvPr>
          <p:cNvSpPr/>
          <p:nvPr/>
        </p:nvSpPr>
        <p:spPr>
          <a:xfrm>
            <a:off x="5256222"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9" name="14 Cubo">
            <a:extLst>
              <a:ext uri="{FF2B5EF4-FFF2-40B4-BE49-F238E27FC236}">
                <a16:creationId xmlns:a16="http://schemas.microsoft.com/office/drawing/2014/main" id="{548C51A6-2093-43AE-ADAD-908F06AD643C}"/>
              </a:ext>
            </a:extLst>
          </p:cNvPr>
          <p:cNvSpPr/>
          <p:nvPr/>
        </p:nvSpPr>
        <p:spPr>
          <a:xfrm>
            <a:off x="5495577"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0" name="14 Cubo">
            <a:extLst>
              <a:ext uri="{FF2B5EF4-FFF2-40B4-BE49-F238E27FC236}">
                <a16:creationId xmlns:a16="http://schemas.microsoft.com/office/drawing/2014/main" id="{8FB87C51-A46E-4133-94E9-D0A18D8B0918}"/>
              </a:ext>
            </a:extLst>
          </p:cNvPr>
          <p:cNvSpPr/>
          <p:nvPr/>
        </p:nvSpPr>
        <p:spPr>
          <a:xfrm>
            <a:off x="5734932"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1" name="14 Cubo">
            <a:extLst>
              <a:ext uri="{FF2B5EF4-FFF2-40B4-BE49-F238E27FC236}">
                <a16:creationId xmlns:a16="http://schemas.microsoft.com/office/drawing/2014/main" id="{B76B4121-1435-44CE-9AD7-357E318C5495}"/>
              </a:ext>
            </a:extLst>
          </p:cNvPr>
          <p:cNvSpPr/>
          <p:nvPr/>
        </p:nvSpPr>
        <p:spPr>
          <a:xfrm>
            <a:off x="5974980"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2" name="14 Cubo">
            <a:extLst>
              <a:ext uri="{FF2B5EF4-FFF2-40B4-BE49-F238E27FC236}">
                <a16:creationId xmlns:a16="http://schemas.microsoft.com/office/drawing/2014/main" id="{030E5D30-F337-46D7-BD5A-E1315C6D96F4}"/>
              </a:ext>
            </a:extLst>
          </p:cNvPr>
          <p:cNvSpPr/>
          <p:nvPr/>
        </p:nvSpPr>
        <p:spPr>
          <a:xfrm>
            <a:off x="6214366"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3" name="14 Cubo">
            <a:extLst>
              <a:ext uri="{FF2B5EF4-FFF2-40B4-BE49-F238E27FC236}">
                <a16:creationId xmlns:a16="http://schemas.microsoft.com/office/drawing/2014/main" id="{B01FD144-DEE3-4831-93FD-059EB287B5C3}"/>
              </a:ext>
            </a:extLst>
          </p:cNvPr>
          <p:cNvSpPr/>
          <p:nvPr/>
        </p:nvSpPr>
        <p:spPr>
          <a:xfrm>
            <a:off x="6453753" y="4420068"/>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4" name="14 Cubo">
            <a:extLst>
              <a:ext uri="{FF2B5EF4-FFF2-40B4-BE49-F238E27FC236}">
                <a16:creationId xmlns:a16="http://schemas.microsoft.com/office/drawing/2014/main" id="{6199A75B-212C-4684-9BB1-902414B17788}"/>
              </a:ext>
            </a:extLst>
          </p:cNvPr>
          <p:cNvSpPr/>
          <p:nvPr/>
        </p:nvSpPr>
        <p:spPr>
          <a:xfrm>
            <a:off x="6693139" y="4420068"/>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5" name="14 Cubo">
            <a:extLst>
              <a:ext uri="{FF2B5EF4-FFF2-40B4-BE49-F238E27FC236}">
                <a16:creationId xmlns:a16="http://schemas.microsoft.com/office/drawing/2014/main" id="{E5F3C0BA-93E5-4EE1-B8C5-504A989A996D}"/>
              </a:ext>
            </a:extLst>
          </p:cNvPr>
          <p:cNvSpPr/>
          <p:nvPr/>
        </p:nvSpPr>
        <p:spPr>
          <a:xfrm>
            <a:off x="6932526"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6" name="14 Cubo">
            <a:extLst>
              <a:ext uri="{FF2B5EF4-FFF2-40B4-BE49-F238E27FC236}">
                <a16:creationId xmlns:a16="http://schemas.microsoft.com/office/drawing/2014/main" id="{5925A0B9-95CF-4B74-A353-4626CF1EA396}"/>
              </a:ext>
            </a:extLst>
          </p:cNvPr>
          <p:cNvSpPr/>
          <p:nvPr/>
        </p:nvSpPr>
        <p:spPr>
          <a:xfrm>
            <a:off x="7171912"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7" name="14 Cubo">
            <a:extLst>
              <a:ext uri="{FF2B5EF4-FFF2-40B4-BE49-F238E27FC236}">
                <a16:creationId xmlns:a16="http://schemas.microsoft.com/office/drawing/2014/main" id="{A3855F9F-A1A1-42D0-9761-93F29A3F70AD}"/>
              </a:ext>
            </a:extLst>
          </p:cNvPr>
          <p:cNvSpPr/>
          <p:nvPr/>
        </p:nvSpPr>
        <p:spPr>
          <a:xfrm>
            <a:off x="7411292"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8" name="14 Cubo">
            <a:extLst>
              <a:ext uri="{FF2B5EF4-FFF2-40B4-BE49-F238E27FC236}">
                <a16:creationId xmlns:a16="http://schemas.microsoft.com/office/drawing/2014/main" id="{69842A04-A7B5-4EE6-9AB5-24B6EFB66BCD}"/>
              </a:ext>
            </a:extLst>
          </p:cNvPr>
          <p:cNvSpPr/>
          <p:nvPr/>
        </p:nvSpPr>
        <p:spPr>
          <a:xfrm>
            <a:off x="501686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99" name="14 Cubo">
            <a:extLst>
              <a:ext uri="{FF2B5EF4-FFF2-40B4-BE49-F238E27FC236}">
                <a16:creationId xmlns:a16="http://schemas.microsoft.com/office/drawing/2014/main" id="{391C1174-D4BE-49FE-9DEB-9F243BA81763}"/>
              </a:ext>
            </a:extLst>
          </p:cNvPr>
          <p:cNvSpPr/>
          <p:nvPr/>
        </p:nvSpPr>
        <p:spPr>
          <a:xfrm>
            <a:off x="5256222"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0" name="14 Cubo">
            <a:extLst>
              <a:ext uri="{FF2B5EF4-FFF2-40B4-BE49-F238E27FC236}">
                <a16:creationId xmlns:a16="http://schemas.microsoft.com/office/drawing/2014/main" id="{140345D4-7A02-4279-8356-C410DE22AF94}"/>
              </a:ext>
            </a:extLst>
          </p:cNvPr>
          <p:cNvSpPr/>
          <p:nvPr/>
        </p:nvSpPr>
        <p:spPr>
          <a:xfrm>
            <a:off x="5495577"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1" name="14 Cubo">
            <a:extLst>
              <a:ext uri="{FF2B5EF4-FFF2-40B4-BE49-F238E27FC236}">
                <a16:creationId xmlns:a16="http://schemas.microsoft.com/office/drawing/2014/main" id="{8311ACAB-A9D1-4A62-8427-C939D5D1D85E}"/>
              </a:ext>
            </a:extLst>
          </p:cNvPr>
          <p:cNvSpPr/>
          <p:nvPr/>
        </p:nvSpPr>
        <p:spPr>
          <a:xfrm>
            <a:off x="5734932"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2" name="14 Cubo">
            <a:extLst>
              <a:ext uri="{FF2B5EF4-FFF2-40B4-BE49-F238E27FC236}">
                <a16:creationId xmlns:a16="http://schemas.microsoft.com/office/drawing/2014/main" id="{7B8CFB1B-476C-464D-BA1C-0F871AF7C819}"/>
              </a:ext>
            </a:extLst>
          </p:cNvPr>
          <p:cNvSpPr/>
          <p:nvPr/>
        </p:nvSpPr>
        <p:spPr>
          <a:xfrm>
            <a:off x="5974980"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3" name="14 Cubo">
            <a:extLst>
              <a:ext uri="{FF2B5EF4-FFF2-40B4-BE49-F238E27FC236}">
                <a16:creationId xmlns:a16="http://schemas.microsoft.com/office/drawing/2014/main" id="{BA0D8CB7-A645-41C0-97E1-1B6AD2B6D5D3}"/>
              </a:ext>
            </a:extLst>
          </p:cNvPr>
          <p:cNvSpPr/>
          <p:nvPr/>
        </p:nvSpPr>
        <p:spPr>
          <a:xfrm>
            <a:off x="6214366"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4" name="14 Cubo">
            <a:extLst>
              <a:ext uri="{FF2B5EF4-FFF2-40B4-BE49-F238E27FC236}">
                <a16:creationId xmlns:a16="http://schemas.microsoft.com/office/drawing/2014/main" id="{A4127F26-5328-444D-90BC-A7BCA7E507A9}"/>
              </a:ext>
            </a:extLst>
          </p:cNvPr>
          <p:cNvSpPr/>
          <p:nvPr/>
        </p:nvSpPr>
        <p:spPr>
          <a:xfrm>
            <a:off x="6453753" y="4661885"/>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5" name="14 Cubo">
            <a:extLst>
              <a:ext uri="{FF2B5EF4-FFF2-40B4-BE49-F238E27FC236}">
                <a16:creationId xmlns:a16="http://schemas.microsoft.com/office/drawing/2014/main" id="{5B4E90DF-8354-4564-8E3B-44231D9DFD4F}"/>
              </a:ext>
            </a:extLst>
          </p:cNvPr>
          <p:cNvSpPr/>
          <p:nvPr/>
        </p:nvSpPr>
        <p:spPr>
          <a:xfrm>
            <a:off x="6693139" y="4661885"/>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6" name="14 Cubo">
            <a:extLst>
              <a:ext uri="{FF2B5EF4-FFF2-40B4-BE49-F238E27FC236}">
                <a16:creationId xmlns:a16="http://schemas.microsoft.com/office/drawing/2014/main" id="{1871BDBF-AA02-4424-85E2-4E2DBCAD9098}"/>
              </a:ext>
            </a:extLst>
          </p:cNvPr>
          <p:cNvSpPr/>
          <p:nvPr/>
        </p:nvSpPr>
        <p:spPr>
          <a:xfrm>
            <a:off x="6932526"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7" name="14 Cubo">
            <a:extLst>
              <a:ext uri="{FF2B5EF4-FFF2-40B4-BE49-F238E27FC236}">
                <a16:creationId xmlns:a16="http://schemas.microsoft.com/office/drawing/2014/main" id="{8FA9FA19-1FF6-4202-B4AC-5033AC60DEEE}"/>
              </a:ext>
            </a:extLst>
          </p:cNvPr>
          <p:cNvSpPr/>
          <p:nvPr/>
        </p:nvSpPr>
        <p:spPr>
          <a:xfrm>
            <a:off x="7171912"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8" name="14 Cubo">
            <a:extLst>
              <a:ext uri="{FF2B5EF4-FFF2-40B4-BE49-F238E27FC236}">
                <a16:creationId xmlns:a16="http://schemas.microsoft.com/office/drawing/2014/main" id="{D14E3457-A394-426A-9ACF-978F1EE6A66B}"/>
              </a:ext>
            </a:extLst>
          </p:cNvPr>
          <p:cNvSpPr/>
          <p:nvPr/>
        </p:nvSpPr>
        <p:spPr>
          <a:xfrm>
            <a:off x="7411292"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9" name="14 Cubo">
            <a:extLst>
              <a:ext uri="{FF2B5EF4-FFF2-40B4-BE49-F238E27FC236}">
                <a16:creationId xmlns:a16="http://schemas.microsoft.com/office/drawing/2014/main" id="{E154CCAA-0463-47D4-98CC-C97AC053E507}"/>
              </a:ext>
            </a:extLst>
          </p:cNvPr>
          <p:cNvSpPr/>
          <p:nvPr/>
        </p:nvSpPr>
        <p:spPr>
          <a:xfrm>
            <a:off x="5018001"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10" name="14 Cubo">
            <a:extLst>
              <a:ext uri="{FF2B5EF4-FFF2-40B4-BE49-F238E27FC236}">
                <a16:creationId xmlns:a16="http://schemas.microsoft.com/office/drawing/2014/main" id="{500D2621-D53C-46A1-AB84-F004DC1F0B62}"/>
              </a:ext>
            </a:extLst>
          </p:cNvPr>
          <p:cNvSpPr/>
          <p:nvPr/>
        </p:nvSpPr>
        <p:spPr>
          <a:xfrm>
            <a:off x="5257419"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1" name="14 Cubo">
            <a:extLst>
              <a:ext uri="{FF2B5EF4-FFF2-40B4-BE49-F238E27FC236}">
                <a16:creationId xmlns:a16="http://schemas.microsoft.com/office/drawing/2014/main" id="{6FC6F761-0343-489A-85DD-1F30C30FE393}"/>
              </a:ext>
            </a:extLst>
          </p:cNvPr>
          <p:cNvSpPr/>
          <p:nvPr/>
        </p:nvSpPr>
        <p:spPr>
          <a:xfrm>
            <a:off x="5495577"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2" name="14 Cubo">
            <a:extLst>
              <a:ext uri="{FF2B5EF4-FFF2-40B4-BE49-F238E27FC236}">
                <a16:creationId xmlns:a16="http://schemas.microsoft.com/office/drawing/2014/main" id="{31B20153-63BB-45FA-B910-77904E4951FB}"/>
              </a:ext>
            </a:extLst>
          </p:cNvPr>
          <p:cNvSpPr/>
          <p:nvPr/>
        </p:nvSpPr>
        <p:spPr>
          <a:xfrm>
            <a:off x="5736255"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3" name="14 Cubo">
            <a:extLst>
              <a:ext uri="{FF2B5EF4-FFF2-40B4-BE49-F238E27FC236}">
                <a16:creationId xmlns:a16="http://schemas.microsoft.com/office/drawing/2014/main" id="{0577F4D9-8E42-4033-81BD-7090C0AE990C}"/>
              </a:ext>
            </a:extLst>
          </p:cNvPr>
          <p:cNvSpPr/>
          <p:nvPr/>
        </p:nvSpPr>
        <p:spPr>
          <a:xfrm>
            <a:off x="5974980"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4" name="14 Cubo">
            <a:extLst>
              <a:ext uri="{FF2B5EF4-FFF2-40B4-BE49-F238E27FC236}">
                <a16:creationId xmlns:a16="http://schemas.microsoft.com/office/drawing/2014/main" id="{208D5B76-D2FE-459C-AC6D-A3F6EB4A9C20}"/>
              </a:ext>
            </a:extLst>
          </p:cNvPr>
          <p:cNvSpPr/>
          <p:nvPr/>
        </p:nvSpPr>
        <p:spPr>
          <a:xfrm>
            <a:off x="6214366"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5" name="14 Cubo">
            <a:extLst>
              <a:ext uri="{FF2B5EF4-FFF2-40B4-BE49-F238E27FC236}">
                <a16:creationId xmlns:a16="http://schemas.microsoft.com/office/drawing/2014/main" id="{C0860044-8D92-44AE-B495-D8CA6E3EC13E}"/>
              </a:ext>
            </a:extLst>
          </p:cNvPr>
          <p:cNvSpPr/>
          <p:nvPr/>
        </p:nvSpPr>
        <p:spPr>
          <a:xfrm>
            <a:off x="6453753" y="3942912"/>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6" name="14 Cubo">
            <a:extLst>
              <a:ext uri="{FF2B5EF4-FFF2-40B4-BE49-F238E27FC236}">
                <a16:creationId xmlns:a16="http://schemas.microsoft.com/office/drawing/2014/main" id="{8AD42C70-B8C8-45BD-92BE-682025ACAA09}"/>
              </a:ext>
            </a:extLst>
          </p:cNvPr>
          <p:cNvSpPr/>
          <p:nvPr/>
        </p:nvSpPr>
        <p:spPr>
          <a:xfrm>
            <a:off x="6693139" y="3942912"/>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7" name="14 Cubo">
            <a:extLst>
              <a:ext uri="{FF2B5EF4-FFF2-40B4-BE49-F238E27FC236}">
                <a16:creationId xmlns:a16="http://schemas.microsoft.com/office/drawing/2014/main" id="{E8C40980-0E24-4D06-8F37-C1D18E12C2D0}"/>
              </a:ext>
            </a:extLst>
          </p:cNvPr>
          <p:cNvSpPr/>
          <p:nvPr/>
        </p:nvSpPr>
        <p:spPr>
          <a:xfrm>
            <a:off x="6932526"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8" name="14 Cubo">
            <a:extLst>
              <a:ext uri="{FF2B5EF4-FFF2-40B4-BE49-F238E27FC236}">
                <a16:creationId xmlns:a16="http://schemas.microsoft.com/office/drawing/2014/main" id="{46A3858C-E34F-428B-BC4C-94641F82B0B6}"/>
              </a:ext>
            </a:extLst>
          </p:cNvPr>
          <p:cNvSpPr/>
          <p:nvPr/>
        </p:nvSpPr>
        <p:spPr>
          <a:xfrm>
            <a:off x="7171912"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9" name="14 Cubo">
            <a:extLst>
              <a:ext uri="{FF2B5EF4-FFF2-40B4-BE49-F238E27FC236}">
                <a16:creationId xmlns:a16="http://schemas.microsoft.com/office/drawing/2014/main" id="{0923909D-3131-4E75-8F07-72FDE250E2D4}"/>
              </a:ext>
            </a:extLst>
          </p:cNvPr>
          <p:cNvSpPr/>
          <p:nvPr/>
        </p:nvSpPr>
        <p:spPr>
          <a:xfrm>
            <a:off x="7411292"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0" name="14 Cubo">
            <a:extLst>
              <a:ext uri="{FF2B5EF4-FFF2-40B4-BE49-F238E27FC236}">
                <a16:creationId xmlns:a16="http://schemas.microsoft.com/office/drawing/2014/main" id="{A4831EEB-DC6C-46D2-86D0-6B5BAA34645E}"/>
              </a:ext>
            </a:extLst>
          </p:cNvPr>
          <p:cNvSpPr/>
          <p:nvPr/>
        </p:nvSpPr>
        <p:spPr>
          <a:xfrm>
            <a:off x="5016867"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21" name="14 Cubo">
            <a:extLst>
              <a:ext uri="{FF2B5EF4-FFF2-40B4-BE49-F238E27FC236}">
                <a16:creationId xmlns:a16="http://schemas.microsoft.com/office/drawing/2014/main" id="{E277EFE7-1568-4501-9B33-0BBE23771AB2}"/>
              </a:ext>
            </a:extLst>
          </p:cNvPr>
          <p:cNvSpPr/>
          <p:nvPr/>
        </p:nvSpPr>
        <p:spPr>
          <a:xfrm>
            <a:off x="5256222"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2" name="14 Cubo">
            <a:extLst>
              <a:ext uri="{FF2B5EF4-FFF2-40B4-BE49-F238E27FC236}">
                <a16:creationId xmlns:a16="http://schemas.microsoft.com/office/drawing/2014/main" id="{AE9F048A-287B-4276-BBDA-B7881D127EC9}"/>
              </a:ext>
            </a:extLst>
          </p:cNvPr>
          <p:cNvSpPr/>
          <p:nvPr/>
        </p:nvSpPr>
        <p:spPr>
          <a:xfrm>
            <a:off x="5495577"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3" name="14 Cubo">
            <a:extLst>
              <a:ext uri="{FF2B5EF4-FFF2-40B4-BE49-F238E27FC236}">
                <a16:creationId xmlns:a16="http://schemas.microsoft.com/office/drawing/2014/main" id="{FA62EBF7-01D8-48D4-9414-F558E9C6B5E8}"/>
              </a:ext>
            </a:extLst>
          </p:cNvPr>
          <p:cNvSpPr/>
          <p:nvPr/>
        </p:nvSpPr>
        <p:spPr>
          <a:xfrm>
            <a:off x="5734932"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4" name="14 Cubo">
            <a:extLst>
              <a:ext uri="{FF2B5EF4-FFF2-40B4-BE49-F238E27FC236}">
                <a16:creationId xmlns:a16="http://schemas.microsoft.com/office/drawing/2014/main" id="{FF28B5C3-D6E4-46C3-9C67-2DDFDA6F89EE}"/>
              </a:ext>
            </a:extLst>
          </p:cNvPr>
          <p:cNvSpPr/>
          <p:nvPr/>
        </p:nvSpPr>
        <p:spPr>
          <a:xfrm>
            <a:off x="5974980"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5" name="14 Cubo">
            <a:extLst>
              <a:ext uri="{FF2B5EF4-FFF2-40B4-BE49-F238E27FC236}">
                <a16:creationId xmlns:a16="http://schemas.microsoft.com/office/drawing/2014/main" id="{9C4055A0-9C85-4818-A0D6-A5FFB3A5CA8E}"/>
              </a:ext>
            </a:extLst>
          </p:cNvPr>
          <p:cNvSpPr/>
          <p:nvPr/>
        </p:nvSpPr>
        <p:spPr>
          <a:xfrm>
            <a:off x="6214366"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6" name="14 Cubo">
            <a:extLst>
              <a:ext uri="{FF2B5EF4-FFF2-40B4-BE49-F238E27FC236}">
                <a16:creationId xmlns:a16="http://schemas.microsoft.com/office/drawing/2014/main" id="{53DBFA47-D09C-44C5-8926-CFD9C09BA7EA}"/>
              </a:ext>
            </a:extLst>
          </p:cNvPr>
          <p:cNvSpPr/>
          <p:nvPr/>
        </p:nvSpPr>
        <p:spPr>
          <a:xfrm>
            <a:off x="6453753" y="4178249"/>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7" name="14 Cubo">
            <a:extLst>
              <a:ext uri="{FF2B5EF4-FFF2-40B4-BE49-F238E27FC236}">
                <a16:creationId xmlns:a16="http://schemas.microsoft.com/office/drawing/2014/main" id="{AE7A79B2-4E67-4005-B899-2189B6302DF8}"/>
              </a:ext>
            </a:extLst>
          </p:cNvPr>
          <p:cNvSpPr/>
          <p:nvPr/>
        </p:nvSpPr>
        <p:spPr>
          <a:xfrm>
            <a:off x="6693139" y="4178249"/>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8" name="14 Cubo">
            <a:extLst>
              <a:ext uri="{FF2B5EF4-FFF2-40B4-BE49-F238E27FC236}">
                <a16:creationId xmlns:a16="http://schemas.microsoft.com/office/drawing/2014/main" id="{B8E51439-9080-4835-8AFE-9116A0ACDE94}"/>
              </a:ext>
            </a:extLst>
          </p:cNvPr>
          <p:cNvSpPr/>
          <p:nvPr/>
        </p:nvSpPr>
        <p:spPr>
          <a:xfrm>
            <a:off x="6932526"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9" name="14 Cubo">
            <a:extLst>
              <a:ext uri="{FF2B5EF4-FFF2-40B4-BE49-F238E27FC236}">
                <a16:creationId xmlns:a16="http://schemas.microsoft.com/office/drawing/2014/main" id="{64CA64C6-7E96-4A12-8D39-37C037E65ABF}"/>
              </a:ext>
            </a:extLst>
          </p:cNvPr>
          <p:cNvSpPr/>
          <p:nvPr/>
        </p:nvSpPr>
        <p:spPr>
          <a:xfrm>
            <a:off x="7171912"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0" name="14 Cubo">
            <a:extLst>
              <a:ext uri="{FF2B5EF4-FFF2-40B4-BE49-F238E27FC236}">
                <a16:creationId xmlns:a16="http://schemas.microsoft.com/office/drawing/2014/main" id="{BADBA61B-C45E-4DFF-B3E4-EC0186D73185}"/>
              </a:ext>
            </a:extLst>
          </p:cNvPr>
          <p:cNvSpPr/>
          <p:nvPr/>
        </p:nvSpPr>
        <p:spPr>
          <a:xfrm>
            <a:off x="7411292"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1" name="14 Cubo">
            <a:extLst>
              <a:ext uri="{FF2B5EF4-FFF2-40B4-BE49-F238E27FC236}">
                <a16:creationId xmlns:a16="http://schemas.microsoft.com/office/drawing/2014/main" id="{5A4D5C77-E42C-4888-807C-B7DC0B040E61}"/>
              </a:ext>
            </a:extLst>
          </p:cNvPr>
          <p:cNvSpPr/>
          <p:nvPr/>
        </p:nvSpPr>
        <p:spPr>
          <a:xfrm>
            <a:off x="2144607" y="2744629"/>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2" name="14 Cubo">
            <a:extLst>
              <a:ext uri="{FF2B5EF4-FFF2-40B4-BE49-F238E27FC236}">
                <a16:creationId xmlns:a16="http://schemas.microsoft.com/office/drawing/2014/main" id="{F94FBEA9-8313-46F7-ADAB-72721AC01EB4}"/>
              </a:ext>
            </a:extLst>
          </p:cNvPr>
          <p:cNvSpPr/>
          <p:nvPr/>
        </p:nvSpPr>
        <p:spPr>
          <a:xfrm>
            <a:off x="2144607" y="2984286"/>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3" name="14 Cubo">
            <a:extLst>
              <a:ext uri="{FF2B5EF4-FFF2-40B4-BE49-F238E27FC236}">
                <a16:creationId xmlns:a16="http://schemas.microsoft.com/office/drawing/2014/main" id="{8A830892-38F4-4C8C-B73C-1CADA28A6B18}"/>
              </a:ext>
            </a:extLst>
          </p:cNvPr>
          <p:cNvSpPr/>
          <p:nvPr/>
        </p:nvSpPr>
        <p:spPr>
          <a:xfrm>
            <a:off x="2144607" y="3223943"/>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4" name="14 Cubo">
            <a:extLst>
              <a:ext uri="{FF2B5EF4-FFF2-40B4-BE49-F238E27FC236}">
                <a16:creationId xmlns:a16="http://schemas.microsoft.com/office/drawing/2014/main" id="{8F8BBF6D-0000-4696-8FD4-2AF6984A8F6F}"/>
              </a:ext>
            </a:extLst>
          </p:cNvPr>
          <p:cNvSpPr/>
          <p:nvPr/>
        </p:nvSpPr>
        <p:spPr>
          <a:xfrm>
            <a:off x="2144607" y="3463600"/>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5" name="14 Cubo">
            <a:extLst>
              <a:ext uri="{FF2B5EF4-FFF2-40B4-BE49-F238E27FC236}">
                <a16:creationId xmlns:a16="http://schemas.microsoft.com/office/drawing/2014/main" id="{DCE1F04A-7567-4190-820D-6B5157E870DF}"/>
              </a:ext>
            </a:extLst>
          </p:cNvPr>
          <p:cNvSpPr/>
          <p:nvPr/>
        </p:nvSpPr>
        <p:spPr>
          <a:xfrm>
            <a:off x="2144607" y="3703257"/>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6" name="14 Cubo">
            <a:extLst>
              <a:ext uri="{FF2B5EF4-FFF2-40B4-BE49-F238E27FC236}">
                <a16:creationId xmlns:a16="http://schemas.microsoft.com/office/drawing/2014/main" id="{2698A757-E911-4D84-B348-1E8053491119}"/>
              </a:ext>
            </a:extLst>
          </p:cNvPr>
          <p:cNvSpPr/>
          <p:nvPr/>
        </p:nvSpPr>
        <p:spPr>
          <a:xfrm>
            <a:off x="2144607" y="4420068"/>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7" name="14 Cubo">
            <a:extLst>
              <a:ext uri="{FF2B5EF4-FFF2-40B4-BE49-F238E27FC236}">
                <a16:creationId xmlns:a16="http://schemas.microsoft.com/office/drawing/2014/main" id="{11191B20-A732-4ED3-84DD-08063B05E3A2}"/>
              </a:ext>
            </a:extLst>
          </p:cNvPr>
          <p:cNvSpPr/>
          <p:nvPr/>
        </p:nvSpPr>
        <p:spPr>
          <a:xfrm>
            <a:off x="2144607" y="4661885"/>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8" name="14 Cubo">
            <a:extLst>
              <a:ext uri="{FF2B5EF4-FFF2-40B4-BE49-F238E27FC236}">
                <a16:creationId xmlns:a16="http://schemas.microsoft.com/office/drawing/2014/main" id="{1E920483-4C69-4B7C-BCD3-9D2AA9967D1F}"/>
              </a:ext>
            </a:extLst>
          </p:cNvPr>
          <p:cNvSpPr/>
          <p:nvPr/>
        </p:nvSpPr>
        <p:spPr>
          <a:xfrm>
            <a:off x="2144607" y="3942912"/>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9" name="14 Cubo">
            <a:extLst>
              <a:ext uri="{FF2B5EF4-FFF2-40B4-BE49-F238E27FC236}">
                <a16:creationId xmlns:a16="http://schemas.microsoft.com/office/drawing/2014/main" id="{246B8D56-0C1E-4018-8614-3F20AD709586}"/>
              </a:ext>
            </a:extLst>
          </p:cNvPr>
          <p:cNvSpPr/>
          <p:nvPr/>
        </p:nvSpPr>
        <p:spPr>
          <a:xfrm>
            <a:off x="2144607" y="4178249"/>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0" name="14 Cubo">
            <a:extLst>
              <a:ext uri="{FF2B5EF4-FFF2-40B4-BE49-F238E27FC236}">
                <a16:creationId xmlns:a16="http://schemas.microsoft.com/office/drawing/2014/main" id="{EE3FF107-4343-4F0A-8F7B-445781DAEC9D}"/>
              </a:ext>
            </a:extLst>
          </p:cNvPr>
          <p:cNvSpPr/>
          <p:nvPr/>
        </p:nvSpPr>
        <p:spPr>
          <a:xfrm>
            <a:off x="7651605" y="2744629"/>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1" name="14 Cubo">
            <a:extLst>
              <a:ext uri="{FF2B5EF4-FFF2-40B4-BE49-F238E27FC236}">
                <a16:creationId xmlns:a16="http://schemas.microsoft.com/office/drawing/2014/main" id="{31AE4CD5-6390-4DCA-AC39-484327BE118D}"/>
              </a:ext>
            </a:extLst>
          </p:cNvPr>
          <p:cNvSpPr/>
          <p:nvPr/>
        </p:nvSpPr>
        <p:spPr>
          <a:xfrm>
            <a:off x="7651605" y="2984286"/>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2" name="14 Cubo">
            <a:extLst>
              <a:ext uri="{FF2B5EF4-FFF2-40B4-BE49-F238E27FC236}">
                <a16:creationId xmlns:a16="http://schemas.microsoft.com/office/drawing/2014/main" id="{AE5CFF0F-C4E5-45ED-B264-D1C2DDF0B131}"/>
              </a:ext>
            </a:extLst>
          </p:cNvPr>
          <p:cNvSpPr/>
          <p:nvPr/>
        </p:nvSpPr>
        <p:spPr>
          <a:xfrm>
            <a:off x="7651605" y="3463600"/>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3" name="14 Cubo">
            <a:extLst>
              <a:ext uri="{FF2B5EF4-FFF2-40B4-BE49-F238E27FC236}">
                <a16:creationId xmlns:a16="http://schemas.microsoft.com/office/drawing/2014/main" id="{B2463892-EC22-4ECE-958E-8A1CA76543A5}"/>
              </a:ext>
            </a:extLst>
          </p:cNvPr>
          <p:cNvSpPr/>
          <p:nvPr/>
        </p:nvSpPr>
        <p:spPr>
          <a:xfrm>
            <a:off x="7651605" y="3223943"/>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5" name="14 Cubo">
            <a:extLst>
              <a:ext uri="{FF2B5EF4-FFF2-40B4-BE49-F238E27FC236}">
                <a16:creationId xmlns:a16="http://schemas.microsoft.com/office/drawing/2014/main" id="{21DB38AF-0E16-42F8-8D8A-D61994524681}"/>
              </a:ext>
            </a:extLst>
          </p:cNvPr>
          <p:cNvSpPr/>
          <p:nvPr/>
        </p:nvSpPr>
        <p:spPr>
          <a:xfrm>
            <a:off x="7651605" y="3703257"/>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6" name="14 Cubo">
            <a:extLst>
              <a:ext uri="{FF2B5EF4-FFF2-40B4-BE49-F238E27FC236}">
                <a16:creationId xmlns:a16="http://schemas.microsoft.com/office/drawing/2014/main" id="{65790BD4-8771-4226-8C37-ED2F48001900}"/>
              </a:ext>
            </a:extLst>
          </p:cNvPr>
          <p:cNvSpPr/>
          <p:nvPr/>
        </p:nvSpPr>
        <p:spPr>
          <a:xfrm>
            <a:off x="7651605" y="3942912"/>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4" name="14 Cubo">
            <a:extLst>
              <a:ext uri="{FF2B5EF4-FFF2-40B4-BE49-F238E27FC236}">
                <a16:creationId xmlns:a16="http://schemas.microsoft.com/office/drawing/2014/main" id="{62CD187E-50C0-4A41-B894-6BAE60A49088}"/>
              </a:ext>
            </a:extLst>
          </p:cNvPr>
          <p:cNvSpPr/>
          <p:nvPr/>
        </p:nvSpPr>
        <p:spPr>
          <a:xfrm>
            <a:off x="2144607" y="2504972"/>
            <a:ext cx="720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2" name="14 Cubo">
            <a:extLst>
              <a:ext uri="{FF2B5EF4-FFF2-40B4-BE49-F238E27FC236}">
                <a16:creationId xmlns:a16="http://schemas.microsoft.com/office/drawing/2014/main" id="{83F4656E-1A11-4EBE-A1CC-8D5D7379087F}"/>
              </a:ext>
            </a:extLst>
          </p:cNvPr>
          <p:cNvSpPr/>
          <p:nvPr/>
        </p:nvSpPr>
        <p:spPr>
          <a:xfrm>
            <a:off x="2627821" y="4178249"/>
            <a:ext cx="127328" cy="208800"/>
          </a:xfrm>
          <a:prstGeom prst="flowChartProcess">
            <a:avLst/>
          </a:prstGeom>
          <a:solidFill>
            <a:schemeClr val="bg2"/>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3" name="CuadroTexto 422">
            <a:extLst>
              <a:ext uri="{FF2B5EF4-FFF2-40B4-BE49-F238E27FC236}">
                <a16:creationId xmlns:a16="http://schemas.microsoft.com/office/drawing/2014/main" id="{FB91418D-E098-4BE0-9080-F098E7108B72}"/>
              </a:ext>
            </a:extLst>
          </p:cNvPr>
          <p:cNvSpPr txBox="1"/>
          <p:nvPr/>
        </p:nvSpPr>
        <p:spPr>
          <a:xfrm>
            <a:off x="2529866" y="5182418"/>
            <a:ext cx="1248661" cy="923330"/>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Volumen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remanente</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209.5</a:t>
            </a:r>
          </a:p>
        </p:txBody>
      </p:sp>
      <p:sp>
        <p:nvSpPr>
          <p:cNvPr id="425" name="14 Cubo">
            <a:extLst>
              <a:ext uri="{FF2B5EF4-FFF2-40B4-BE49-F238E27FC236}">
                <a16:creationId xmlns:a16="http://schemas.microsoft.com/office/drawing/2014/main" id="{3B3AD4D5-6D90-44F8-88A2-54ADFB120D87}"/>
              </a:ext>
            </a:extLst>
          </p:cNvPr>
          <p:cNvSpPr/>
          <p:nvPr/>
        </p:nvSpPr>
        <p:spPr>
          <a:xfrm>
            <a:off x="2623316" y="4973618"/>
            <a:ext cx="208800" cy="208800"/>
          </a:xfrm>
          <a:prstGeom prst="flowChartProcess">
            <a:avLst/>
          </a:prstGeom>
          <a:solidFill>
            <a:schemeClr val="accent2"/>
          </a:solidFill>
          <a:ln w="9525">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5" name="CuadroTexto 304">
            <a:extLst>
              <a:ext uri="{FF2B5EF4-FFF2-40B4-BE49-F238E27FC236}">
                <a16:creationId xmlns:a16="http://schemas.microsoft.com/office/drawing/2014/main" id="{DE1D0CB9-FA5B-464C-A1D3-FE10DD03DB92}"/>
              </a:ext>
            </a:extLst>
          </p:cNvPr>
          <p:cNvSpPr txBox="1"/>
          <p:nvPr/>
        </p:nvSpPr>
        <p:spPr>
          <a:xfrm>
            <a:off x="708477"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Volumen Original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296.9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41545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a:extLst>
              <a:ext uri="{FF2B5EF4-FFF2-40B4-BE49-F238E27FC236}">
                <a16:creationId xmlns:a16="http://schemas.microsoft.com/office/drawing/2014/main" id="{B1B427EB-0850-4A08-B518-764468BE92A3}"/>
              </a:ext>
            </a:extLst>
          </p:cNvPr>
          <p:cNvSpPr txBox="1">
            <a:spLocks/>
          </p:cNvSpPr>
          <p:nvPr/>
        </p:nvSpPr>
        <p:spPr>
          <a:xfrm>
            <a:off x="292218" y="264187"/>
            <a:ext cx="11368714" cy="558085"/>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latin typeface="Soberana Sans" panose="02000000000000000000" pitchFamily="50" charset="0"/>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Calibri"/>
                <a:ea typeface="+mj-ea"/>
                <a:cs typeface="+mj-cs"/>
              </a:rPr>
              <a:t>El recurso prospectivo representa el 38% de todo el volumen original de México</a:t>
            </a:r>
          </a:p>
        </p:txBody>
      </p:sp>
      <p:sp>
        <p:nvSpPr>
          <p:cNvPr id="432" name="14 Cubo">
            <a:extLst>
              <a:ext uri="{FF2B5EF4-FFF2-40B4-BE49-F238E27FC236}">
                <a16:creationId xmlns:a16="http://schemas.microsoft.com/office/drawing/2014/main" id="{DD0A94F8-FE54-4413-9F5F-98885418BF21}"/>
              </a:ext>
            </a:extLst>
          </p:cNvPr>
          <p:cNvSpPr/>
          <p:nvPr/>
        </p:nvSpPr>
        <p:spPr>
          <a:xfrm>
            <a:off x="10496857"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3" name="14 Cubo">
            <a:extLst>
              <a:ext uri="{FF2B5EF4-FFF2-40B4-BE49-F238E27FC236}">
                <a16:creationId xmlns:a16="http://schemas.microsoft.com/office/drawing/2014/main" id="{91508D30-0066-4AB8-A38F-9883942B1F57}"/>
              </a:ext>
            </a:extLst>
          </p:cNvPr>
          <p:cNvSpPr/>
          <p:nvPr/>
        </p:nvSpPr>
        <p:spPr>
          <a:xfrm>
            <a:off x="10736830"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4" name="14 Cubo">
            <a:extLst>
              <a:ext uri="{FF2B5EF4-FFF2-40B4-BE49-F238E27FC236}">
                <a16:creationId xmlns:a16="http://schemas.microsoft.com/office/drawing/2014/main" id="{7F8C636F-B0C2-4FCE-BEF0-79D22A066D62}"/>
              </a:ext>
            </a:extLst>
          </p:cNvPr>
          <p:cNvSpPr/>
          <p:nvPr/>
        </p:nvSpPr>
        <p:spPr>
          <a:xfrm>
            <a:off x="10496857"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5" name="14 Cubo">
            <a:extLst>
              <a:ext uri="{FF2B5EF4-FFF2-40B4-BE49-F238E27FC236}">
                <a16:creationId xmlns:a16="http://schemas.microsoft.com/office/drawing/2014/main" id="{834A90DF-5A48-4097-994E-E2370AE13DBA}"/>
              </a:ext>
            </a:extLst>
          </p:cNvPr>
          <p:cNvSpPr/>
          <p:nvPr/>
        </p:nvSpPr>
        <p:spPr>
          <a:xfrm>
            <a:off x="10736830"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6" name="14 Cubo">
            <a:extLst>
              <a:ext uri="{FF2B5EF4-FFF2-40B4-BE49-F238E27FC236}">
                <a16:creationId xmlns:a16="http://schemas.microsoft.com/office/drawing/2014/main" id="{928819E3-9FD9-4CAC-9211-0E6592D0E05A}"/>
              </a:ext>
            </a:extLst>
          </p:cNvPr>
          <p:cNvSpPr/>
          <p:nvPr/>
        </p:nvSpPr>
        <p:spPr>
          <a:xfrm>
            <a:off x="10496857"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7" name="14 Cubo">
            <a:extLst>
              <a:ext uri="{FF2B5EF4-FFF2-40B4-BE49-F238E27FC236}">
                <a16:creationId xmlns:a16="http://schemas.microsoft.com/office/drawing/2014/main" id="{733E959A-602F-4AE5-8E64-8F3937408C14}"/>
              </a:ext>
            </a:extLst>
          </p:cNvPr>
          <p:cNvSpPr/>
          <p:nvPr/>
        </p:nvSpPr>
        <p:spPr>
          <a:xfrm>
            <a:off x="10736830"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8" name="14 Cubo">
            <a:extLst>
              <a:ext uri="{FF2B5EF4-FFF2-40B4-BE49-F238E27FC236}">
                <a16:creationId xmlns:a16="http://schemas.microsoft.com/office/drawing/2014/main" id="{4334F018-EE96-41A4-881C-3463CDE09D34}"/>
              </a:ext>
            </a:extLst>
          </p:cNvPr>
          <p:cNvSpPr/>
          <p:nvPr/>
        </p:nvSpPr>
        <p:spPr>
          <a:xfrm>
            <a:off x="10256885"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9" name="14 Cubo">
            <a:extLst>
              <a:ext uri="{FF2B5EF4-FFF2-40B4-BE49-F238E27FC236}">
                <a16:creationId xmlns:a16="http://schemas.microsoft.com/office/drawing/2014/main" id="{008A6E6F-5734-4FF6-8177-EA6EFB600547}"/>
              </a:ext>
            </a:extLst>
          </p:cNvPr>
          <p:cNvSpPr/>
          <p:nvPr/>
        </p:nvSpPr>
        <p:spPr>
          <a:xfrm>
            <a:off x="10496857"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0" name="14 Cubo">
            <a:extLst>
              <a:ext uri="{FF2B5EF4-FFF2-40B4-BE49-F238E27FC236}">
                <a16:creationId xmlns:a16="http://schemas.microsoft.com/office/drawing/2014/main" id="{18C43D3A-AEC3-4BB8-90D6-144073EEA14C}"/>
              </a:ext>
            </a:extLst>
          </p:cNvPr>
          <p:cNvSpPr/>
          <p:nvPr/>
        </p:nvSpPr>
        <p:spPr>
          <a:xfrm>
            <a:off x="10496857"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1" name="14 Cubo">
            <a:extLst>
              <a:ext uri="{FF2B5EF4-FFF2-40B4-BE49-F238E27FC236}">
                <a16:creationId xmlns:a16="http://schemas.microsoft.com/office/drawing/2014/main" id="{44F34466-C0AB-4B5A-9421-767DC0323987}"/>
              </a:ext>
            </a:extLst>
          </p:cNvPr>
          <p:cNvSpPr/>
          <p:nvPr/>
        </p:nvSpPr>
        <p:spPr>
          <a:xfrm>
            <a:off x="10736830"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2" name="14 Cubo">
            <a:extLst>
              <a:ext uri="{FF2B5EF4-FFF2-40B4-BE49-F238E27FC236}">
                <a16:creationId xmlns:a16="http://schemas.microsoft.com/office/drawing/2014/main" id="{FDAD6723-1AD0-4095-A2D4-51B256459D05}"/>
              </a:ext>
            </a:extLst>
          </p:cNvPr>
          <p:cNvSpPr/>
          <p:nvPr/>
        </p:nvSpPr>
        <p:spPr>
          <a:xfrm>
            <a:off x="10496857"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3" name="14 Cubo">
            <a:extLst>
              <a:ext uri="{FF2B5EF4-FFF2-40B4-BE49-F238E27FC236}">
                <a16:creationId xmlns:a16="http://schemas.microsoft.com/office/drawing/2014/main" id="{93C186CE-2AC7-44D9-8502-48DE50CFED0F}"/>
              </a:ext>
            </a:extLst>
          </p:cNvPr>
          <p:cNvSpPr/>
          <p:nvPr/>
        </p:nvSpPr>
        <p:spPr>
          <a:xfrm>
            <a:off x="10736830"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4" name="14 Cubo">
            <a:extLst>
              <a:ext uri="{FF2B5EF4-FFF2-40B4-BE49-F238E27FC236}">
                <a16:creationId xmlns:a16="http://schemas.microsoft.com/office/drawing/2014/main" id="{2E0F64F0-FC2D-47D7-9760-71D53255F920}"/>
              </a:ext>
            </a:extLst>
          </p:cNvPr>
          <p:cNvSpPr/>
          <p:nvPr/>
        </p:nvSpPr>
        <p:spPr>
          <a:xfrm>
            <a:off x="10496857"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5" name="14 Cubo">
            <a:extLst>
              <a:ext uri="{FF2B5EF4-FFF2-40B4-BE49-F238E27FC236}">
                <a16:creationId xmlns:a16="http://schemas.microsoft.com/office/drawing/2014/main" id="{5ECCB635-562C-4D67-9BFA-B9E9992BE672}"/>
              </a:ext>
            </a:extLst>
          </p:cNvPr>
          <p:cNvSpPr/>
          <p:nvPr/>
        </p:nvSpPr>
        <p:spPr>
          <a:xfrm>
            <a:off x="10736830"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6" name="14 Cubo">
            <a:extLst>
              <a:ext uri="{FF2B5EF4-FFF2-40B4-BE49-F238E27FC236}">
                <a16:creationId xmlns:a16="http://schemas.microsoft.com/office/drawing/2014/main" id="{840BE491-0E49-4731-BB35-814871ED29EA}"/>
              </a:ext>
            </a:extLst>
          </p:cNvPr>
          <p:cNvSpPr/>
          <p:nvPr/>
        </p:nvSpPr>
        <p:spPr>
          <a:xfrm>
            <a:off x="10496857"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7" name="14 Cubo">
            <a:extLst>
              <a:ext uri="{FF2B5EF4-FFF2-40B4-BE49-F238E27FC236}">
                <a16:creationId xmlns:a16="http://schemas.microsoft.com/office/drawing/2014/main" id="{B73C793B-3B85-40DB-A6B0-C8483C2D5075}"/>
              </a:ext>
            </a:extLst>
          </p:cNvPr>
          <p:cNvSpPr/>
          <p:nvPr/>
        </p:nvSpPr>
        <p:spPr>
          <a:xfrm>
            <a:off x="10736830"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8" name="14 Cubo">
            <a:extLst>
              <a:ext uri="{FF2B5EF4-FFF2-40B4-BE49-F238E27FC236}">
                <a16:creationId xmlns:a16="http://schemas.microsoft.com/office/drawing/2014/main" id="{0FD1DEC7-8920-46F5-826D-07DC2BC8E8CE}"/>
              </a:ext>
            </a:extLst>
          </p:cNvPr>
          <p:cNvSpPr/>
          <p:nvPr/>
        </p:nvSpPr>
        <p:spPr>
          <a:xfrm>
            <a:off x="10496857"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1" name="14 Cubo">
            <a:extLst>
              <a:ext uri="{FF2B5EF4-FFF2-40B4-BE49-F238E27FC236}">
                <a16:creationId xmlns:a16="http://schemas.microsoft.com/office/drawing/2014/main" id="{A357D103-BD61-4104-9FE9-68D4D05B9807}"/>
              </a:ext>
            </a:extLst>
          </p:cNvPr>
          <p:cNvSpPr/>
          <p:nvPr/>
        </p:nvSpPr>
        <p:spPr>
          <a:xfrm>
            <a:off x="10736830"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2" name="14 Cubo">
            <a:extLst>
              <a:ext uri="{FF2B5EF4-FFF2-40B4-BE49-F238E27FC236}">
                <a16:creationId xmlns:a16="http://schemas.microsoft.com/office/drawing/2014/main" id="{136F8F3C-D18F-486A-96DB-76F5F5D90430}"/>
              </a:ext>
            </a:extLst>
          </p:cNvPr>
          <p:cNvSpPr/>
          <p:nvPr/>
        </p:nvSpPr>
        <p:spPr>
          <a:xfrm>
            <a:off x="10496857"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3" name="14 Cubo">
            <a:extLst>
              <a:ext uri="{FF2B5EF4-FFF2-40B4-BE49-F238E27FC236}">
                <a16:creationId xmlns:a16="http://schemas.microsoft.com/office/drawing/2014/main" id="{8213310B-23D6-4D4E-9029-22E9D184FEED}"/>
              </a:ext>
            </a:extLst>
          </p:cNvPr>
          <p:cNvSpPr/>
          <p:nvPr/>
        </p:nvSpPr>
        <p:spPr>
          <a:xfrm>
            <a:off x="10736830"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4" name="14 Cubo">
            <a:extLst>
              <a:ext uri="{FF2B5EF4-FFF2-40B4-BE49-F238E27FC236}">
                <a16:creationId xmlns:a16="http://schemas.microsoft.com/office/drawing/2014/main" id="{FEA2E1B4-610E-4B26-A539-B0A92F172AAA}"/>
              </a:ext>
            </a:extLst>
          </p:cNvPr>
          <p:cNvSpPr/>
          <p:nvPr/>
        </p:nvSpPr>
        <p:spPr>
          <a:xfrm>
            <a:off x="10976802"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5" name="14 Cubo">
            <a:extLst>
              <a:ext uri="{FF2B5EF4-FFF2-40B4-BE49-F238E27FC236}">
                <a16:creationId xmlns:a16="http://schemas.microsoft.com/office/drawing/2014/main" id="{1F072ECA-3B48-4C1E-9B91-099E44C59E4B}"/>
              </a:ext>
            </a:extLst>
          </p:cNvPr>
          <p:cNvSpPr/>
          <p:nvPr/>
        </p:nvSpPr>
        <p:spPr>
          <a:xfrm>
            <a:off x="11216775"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6" name="14 Cubo">
            <a:extLst>
              <a:ext uri="{FF2B5EF4-FFF2-40B4-BE49-F238E27FC236}">
                <a16:creationId xmlns:a16="http://schemas.microsoft.com/office/drawing/2014/main" id="{12F2FC04-AF6A-4883-A129-5AF3FB1BEFB0}"/>
              </a:ext>
            </a:extLst>
          </p:cNvPr>
          <p:cNvSpPr/>
          <p:nvPr/>
        </p:nvSpPr>
        <p:spPr>
          <a:xfrm>
            <a:off x="11452132"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8" name="14 Cubo">
            <a:extLst>
              <a:ext uri="{FF2B5EF4-FFF2-40B4-BE49-F238E27FC236}">
                <a16:creationId xmlns:a16="http://schemas.microsoft.com/office/drawing/2014/main" id="{7680760E-41FF-4A09-959B-F9070188BFE5}"/>
              </a:ext>
            </a:extLst>
          </p:cNvPr>
          <p:cNvSpPr/>
          <p:nvPr/>
        </p:nvSpPr>
        <p:spPr>
          <a:xfrm>
            <a:off x="10976802"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9" name="14 Cubo">
            <a:extLst>
              <a:ext uri="{FF2B5EF4-FFF2-40B4-BE49-F238E27FC236}">
                <a16:creationId xmlns:a16="http://schemas.microsoft.com/office/drawing/2014/main" id="{370D8F52-51CA-4BE7-92CE-C3F8A9EAB7A0}"/>
              </a:ext>
            </a:extLst>
          </p:cNvPr>
          <p:cNvSpPr/>
          <p:nvPr/>
        </p:nvSpPr>
        <p:spPr>
          <a:xfrm>
            <a:off x="11216775"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1" name="14 Cubo">
            <a:extLst>
              <a:ext uri="{FF2B5EF4-FFF2-40B4-BE49-F238E27FC236}">
                <a16:creationId xmlns:a16="http://schemas.microsoft.com/office/drawing/2014/main" id="{C1880CD5-41A7-4D87-BD67-0307623CCB0D}"/>
              </a:ext>
            </a:extLst>
          </p:cNvPr>
          <p:cNvSpPr/>
          <p:nvPr/>
        </p:nvSpPr>
        <p:spPr>
          <a:xfrm>
            <a:off x="11452132"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2" name="14 Cubo">
            <a:extLst>
              <a:ext uri="{FF2B5EF4-FFF2-40B4-BE49-F238E27FC236}">
                <a16:creationId xmlns:a16="http://schemas.microsoft.com/office/drawing/2014/main" id="{BC845022-1E97-4D34-AB9B-3A2E0FBDBBBA}"/>
              </a:ext>
            </a:extLst>
          </p:cNvPr>
          <p:cNvSpPr/>
          <p:nvPr/>
        </p:nvSpPr>
        <p:spPr>
          <a:xfrm>
            <a:off x="10976802"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3" name="14 Cubo">
            <a:extLst>
              <a:ext uri="{FF2B5EF4-FFF2-40B4-BE49-F238E27FC236}">
                <a16:creationId xmlns:a16="http://schemas.microsoft.com/office/drawing/2014/main" id="{301657BB-5A80-4C4E-8C26-C8ABF567B283}"/>
              </a:ext>
            </a:extLst>
          </p:cNvPr>
          <p:cNvSpPr/>
          <p:nvPr/>
        </p:nvSpPr>
        <p:spPr>
          <a:xfrm>
            <a:off x="11216775"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4" name="14 Cubo">
            <a:extLst>
              <a:ext uri="{FF2B5EF4-FFF2-40B4-BE49-F238E27FC236}">
                <a16:creationId xmlns:a16="http://schemas.microsoft.com/office/drawing/2014/main" id="{F66F5C87-8FD8-4375-B365-825FC8180637}"/>
              </a:ext>
            </a:extLst>
          </p:cNvPr>
          <p:cNvSpPr/>
          <p:nvPr/>
        </p:nvSpPr>
        <p:spPr>
          <a:xfrm>
            <a:off x="10976802"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5" name="14 Cubo">
            <a:extLst>
              <a:ext uri="{FF2B5EF4-FFF2-40B4-BE49-F238E27FC236}">
                <a16:creationId xmlns:a16="http://schemas.microsoft.com/office/drawing/2014/main" id="{3D5EFDEA-CBDF-41EB-89C8-7825F6524F8F}"/>
              </a:ext>
            </a:extLst>
          </p:cNvPr>
          <p:cNvSpPr/>
          <p:nvPr/>
        </p:nvSpPr>
        <p:spPr>
          <a:xfrm>
            <a:off x="11216775"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6" name="14 Cubo">
            <a:extLst>
              <a:ext uri="{FF2B5EF4-FFF2-40B4-BE49-F238E27FC236}">
                <a16:creationId xmlns:a16="http://schemas.microsoft.com/office/drawing/2014/main" id="{EC54C85F-DAB2-4812-BE22-EEA6DD6285A6}"/>
              </a:ext>
            </a:extLst>
          </p:cNvPr>
          <p:cNvSpPr/>
          <p:nvPr/>
        </p:nvSpPr>
        <p:spPr>
          <a:xfrm>
            <a:off x="10976802"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7" name="14 Cubo">
            <a:extLst>
              <a:ext uri="{FF2B5EF4-FFF2-40B4-BE49-F238E27FC236}">
                <a16:creationId xmlns:a16="http://schemas.microsoft.com/office/drawing/2014/main" id="{D8E55708-65E0-49C2-A5D6-68C43F4EF15F}"/>
              </a:ext>
            </a:extLst>
          </p:cNvPr>
          <p:cNvSpPr/>
          <p:nvPr/>
        </p:nvSpPr>
        <p:spPr>
          <a:xfrm>
            <a:off x="11216775"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8" name="14 Cubo">
            <a:extLst>
              <a:ext uri="{FF2B5EF4-FFF2-40B4-BE49-F238E27FC236}">
                <a16:creationId xmlns:a16="http://schemas.microsoft.com/office/drawing/2014/main" id="{CC01795D-5CD8-4976-AB80-C7B503B30F49}"/>
              </a:ext>
            </a:extLst>
          </p:cNvPr>
          <p:cNvSpPr/>
          <p:nvPr/>
        </p:nvSpPr>
        <p:spPr>
          <a:xfrm>
            <a:off x="10976802"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9" name="14 Cubo">
            <a:extLst>
              <a:ext uri="{FF2B5EF4-FFF2-40B4-BE49-F238E27FC236}">
                <a16:creationId xmlns:a16="http://schemas.microsoft.com/office/drawing/2014/main" id="{6B156DB1-203D-4F7F-B9CB-79B6E614E5D4}"/>
              </a:ext>
            </a:extLst>
          </p:cNvPr>
          <p:cNvSpPr/>
          <p:nvPr/>
        </p:nvSpPr>
        <p:spPr>
          <a:xfrm>
            <a:off x="11216775"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0" name="14 Cubo">
            <a:extLst>
              <a:ext uri="{FF2B5EF4-FFF2-40B4-BE49-F238E27FC236}">
                <a16:creationId xmlns:a16="http://schemas.microsoft.com/office/drawing/2014/main" id="{C84C0E1F-5A6C-48B7-BAA2-D3AC63881358}"/>
              </a:ext>
            </a:extLst>
          </p:cNvPr>
          <p:cNvSpPr/>
          <p:nvPr/>
        </p:nvSpPr>
        <p:spPr>
          <a:xfrm>
            <a:off x="10976802"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1" name="14 Cubo">
            <a:extLst>
              <a:ext uri="{FF2B5EF4-FFF2-40B4-BE49-F238E27FC236}">
                <a16:creationId xmlns:a16="http://schemas.microsoft.com/office/drawing/2014/main" id="{8865E9F5-88C7-457B-B37A-3165A386B54D}"/>
              </a:ext>
            </a:extLst>
          </p:cNvPr>
          <p:cNvSpPr/>
          <p:nvPr/>
        </p:nvSpPr>
        <p:spPr>
          <a:xfrm>
            <a:off x="11216775"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2" name="14 Cubo">
            <a:extLst>
              <a:ext uri="{FF2B5EF4-FFF2-40B4-BE49-F238E27FC236}">
                <a16:creationId xmlns:a16="http://schemas.microsoft.com/office/drawing/2014/main" id="{F94B42CD-8D04-4247-B9BE-9D6E6EE26DC5}"/>
              </a:ext>
            </a:extLst>
          </p:cNvPr>
          <p:cNvSpPr/>
          <p:nvPr/>
        </p:nvSpPr>
        <p:spPr>
          <a:xfrm>
            <a:off x="10976802"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3" name="14 Cubo">
            <a:extLst>
              <a:ext uri="{FF2B5EF4-FFF2-40B4-BE49-F238E27FC236}">
                <a16:creationId xmlns:a16="http://schemas.microsoft.com/office/drawing/2014/main" id="{F137F244-60BB-41AD-927D-B9EF4982BA45}"/>
              </a:ext>
            </a:extLst>
          </p:cNvPr>
          <p:cNvSpPr/>
          <p:nvPr/>
        </p:nvSpPr>
        <p:spPr>
          <a:xfrm>
            <a:off x="11216775"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4" name="14 Cubo">
            <a:extLst>
              <a:ext uri="{FF2B5EF4-FFF2-40B4-BE49-F238E27FC236}">
                <a16:creationId xmlns:a16="http://schemas.microsoft.com/office/drawing/2014/main" id="{428AD74E-3D43-42AA-8144-0F457BEC8370}"/>
              </a:ext>
            </a:extLst>
          </p:cNvPr>
          <p:cNvSpPr/>
          <p:nvPr/>
        </p:nvSpPr>
        <p:spPr>
          <a:xfrm>
            <a:off x="10976802"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6" name="14 Cubo">
            <a:extLst>
              <a:ext uri="{FF2B5EF4-FFF2-40B4-BE49-F238E27FC236}">
                <a16:creationId xmlns:a16="http://schemas.microsoft.com/office/drawing/2014/main" id="{41090760-849C-428F-80A1-581E606BB772}"/>
              </a:ext>
            </a:extLst>
          </p:cNvPr>
          <p:cNvSpPr/>
          <p:nvPr/>
        </p:nvSpPr>
        <p:spPr>
          <a:xfrm>
            <a:off x="10976802"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7" name="14 Cubo">
            <a:extLst>
              <a:ext uri="{FF2B5EF4-FFF2-40B4-BE49-F238E27FC236}">
                <a16:creationId xmlns:a16="http://schemas.microsoft.com/office/drawing/2014/main" id="{17B5789D-D27D-4BC2-9F17-BDF35B432FFC}"/>
              </a:ext>
            </a:extLst>
          </p:cNvPr>
          <p:cNvSpPr/>
          <p:nvPr/>
        </p:nvSpPr>
        <p:spPr>
          <a:xfrm>
            <a:off x="11216775"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8" name="14 Cubo">
            <a:extLst>
              <a:ext uri="{FF2B5EF4-FFF2-40B4-BE49-F238E27FC236}">
                <a16:creationId xmlns:a16="http://schemas.microsoft.com/office/drawing/2014/main" id="{85DD36B2-6E5D-4E06-A322-8A0ED1C6F0C8}"/>
              </a:ext>
            </a:extLst>
          </p:cNvPr>
          <p:cNvSpPr/>
          <p:nvPr/>
        </p:nvSpPr>
        <p:spPr>
          <a:xfrm>
            <a:off x="9057022"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9" name="14 Cubo">
            <a:extLst>
              <a:ext uri="{FF2B5EF4-FFF2-40B4-BE49-F238E27FC236}">
                <a16:creationId xmlns:a16="http://schemas.microsoft.com/office/drawing/2014/main" id="{C88FA938-B258-4B1C-A7C3-67B0197542AB}"/>
              </a:ext>
            </a:extLst>
          </p:cNvPr>
          <p:cNvSpPr/>
          <p:nvPr/>
        </p:nvSpPr>
        <p:spPr>
          <a:xfrm>
            <a:off x="9296995"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0" name="14 Cubo">
            <a:extLst>
              <a:ext uri="{FF2B5EF4-FFF2-40B4-BE49-F238E27FC236}">
                <a16:creationId xmlns:a16="http://schemas.microsoft.com/office/drawing/2014/main" id="{20EA766F-E0E2-4919-977D-E610E91C1D43}"/>
              </a:ext>
            </a:extLst>
          </p:cNvPr>
          <p:cNvSpPr/>
          <p:nvPr/>
        </p:nvSpPr>
        <p:spPr>
          <a:xfrm>
            <a:off x="9536967"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1" name="14 Cubo">
            <a:extLst>
              <a:ext uri="{FF2B5EF4-FFF2-40B4-BE49-F238E27FC236}">
                <a16:creationId xmlns:a16="http://schemas.microsoft.com/office/drawing/2014/main" id="{2BEBDBF8-BC37-4DCE-BE20-3CEBA9B0D2DD}"/>
              </a:ext>
            </a:extLst>
          </p:cNvPr>
          <p:cNvSpPr/>
          <p:nvPr/>
        </p:nvSpPr>
        <p:spPr>
          <a:xfrm>
            <a:off x="9776940"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2" name="14 Cubo">
            <a:extLst>
              <a:ext uri="{FF2B5EF4-FFF2-40B4-BE49-F238E27FC236}">
                <a16:creationId xmlns:a16="http://schemas.microsoft.com/office/drawing/2014/main" id="{313D0CAE-4E18-4322-AF7B-B497E6EFA175}"/>
              </a:ext>
            </a:extLst>
          </p:cNvPr>
          <p:cNvSpPr/>
          <p:nvPr/>
        </p:nvSpPr>
        <p:spPr>
          <a:xfrm>
            <a:off x="10016912"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3" name="14 Cubo">
            <a:extLst>
              <a:ext uri="{FF2B5EF4-FFF2-40B4-BE49-F238E27FC236}">
                <a16:creationId xmlns:a16="http://schemas.microsoft.com/office/drawing/2014/main" id="{C6488A07-16D8-4877-A024-29FCD5DDC717}"/>
              </a:ext>
            </a:extLst>
          </p:cNvPr>
          <p:cNvSpPr/>
          <p:nvPr/>
        </p:nvSpPr>
        <p:spPr>
          <a:xfrm>
            <a:off x="10256885"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4" name="14 Cubo">
            <a:extLst>
              <a:ext uri="{FF2B5EF4-FFF2-40B4-BE49-F238E27FC236}">
                <a16:creationId xmlns:a16="http://schemas.microsoft.com/office/drawing/2014/main" id="{CC4B6D75-3B2A-4C95-B1E7-754B9F7EE24D}"/>
              </a:ext>
            </a:extLst>
          </p:cNvPr>
          <p:cNvSpPr/>
          <p:nvPr/>
        </p:nvSpPr>
        <p:spPr>
          <a:xfrm>
            <a:off x="9057022"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5" name="14 Cubo">
            <a:extLst>
              <a:ext uri="{FF2B5EF4-FFF2-40B4-BE49-F238E27FC236}">
                <a16:creationId xmlns:a16="http://schemas.microsoft.com/office/drawing/2014/main" id="{64F749BB-16C8-4FCC-8D2C-08CAFB736DA3}"/>
              </a:ext>
            </a:extLst>
          </p:cNvPr>
          <p:cNvSpPr/>
          <p:nvPr/>
        </p:nvSpPr>
        <p:spPr>
          <a:xfrm>
            <a:off x="9296995"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6" name="14 Cubo">
            <a:extLst>
              <a:ext uri="{FF2B5EF4-FFF2-40B4-BE49-F238E27FC236}">
                <a16:creationId xmlns:a16="http://schemas.microsoft.com/office/drawing/2014/main" id="{DB777859-01E4-4457-A2CC-C456894CD814}"/>
              </a:ext>
            </a:extLst>
          </p:cNvPr>
          <p:cNvSpPr/>
          <p:nvPr/>
        </p:nvSpPr>
        <p:spPr>
          <a:xfrm>
            <a:off x="9536967"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7" name="14 Cubo">
            <a:extLst>
              <a:ext uri="{FF2B5EF4-FFF2-40B4-BE49-F238E27FC236}">
                <a16:creationId xmlns:a16="http://schemas.microsoft.com/office/drawing/2014/main" id="{242889DD-29C3-4A43-A34E-670C8A5FBA13}"/>
              </a:ext>
            </a:extLst>
          </p:cNvPr>
          <p:cNvSpPr/>
          <p:nvPr/>
        </p:nvSpPr>
        <p:spPr>
          <a:xfrm>
            <a:off x="9776940"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8" name="14 Cubo">
            <a:extLst>
              <a:ext uri="{FF2B5EF4-FFF2-40B4-BE49-F238E27FC236}">
                <a16:creationId xmlns:a16="http://schemas.microsoft.com/office/drawing/2014/main" id="{E7BD0823-B1D2-40A8-9A11-677F492FBBDC}"/>
              </a:ext>
            </a:extLst>
          </p:cNvPr>
          <p:cNvSpPr/>
          <p:nvPr/>
        </p:nvSpPr>
        <p:spPr>
          <a:xfrm>
            <a:off x="10016912"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9" name="14 Cubo">
            <a:extLst>
              <a:ext uri="{FF2B5EF4-FFF2-40B4-BE49-F238E27FC236}">
                <a16:creationId xmlns:a16="http://schemas.microsoft.com/office/drawing/2014/main" id="{803F8C02-DA20-4C59-81E1-8CA297F99F45}"/>
              </a:ext>
            </a:extLst>
          </p:cNvPr>
          <p:cNvSpPr/>
          <p:nvPr/>
        </p:nvSpPr>
        <p:spPr>
          <a:xfrm>
            <a:off x="10256885"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0" name="14 Cubo">
            <a:extLst>
              <a:ext uri="{FF2B5EF4-FFF2-40B4-BE49-F238E27FC236}">
                <a16:creationId xmlns:a16="http://schemas.microsoft.com/office/drawing/2014/main" id="{72096D0E-743B-456D-AA77-9DD71DAAE727}"/>
              </a:ext>
            </a:extLst>
          </p:cNvPr>
          <p:cNvSpPr/>
          <p:nvPr/>
        </p:nvSpPr>
        <p:spPr>
          <a:xfrm>
            <a:off x="9057022"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1" name="14 Cubo">
            <a:extLst>
              <a:ext uri="{FF2B5EF4-FFF2-40B4-BE49-F238E27FC236}">
                <a16:creationId xmlns:a16="http://schemas.microsoft.com/office/drawing/2014/main" id="{713BDDA9-7598-433F-B8EF-8D65ACB6355C}"/>
              </a:ext>
            </a:extLst>
          </p:cNvPr>
          <p:cNvSpPr/>
          <p:nvPr/>
        </p:nvSpPr>
        <p:spPr>
          <a:xfrm>
            <a:off x="9296995"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2" name="14 Cubo">
            <a:extLst>
              <a:ext uri="{FF2B5EF4-FFF2-40B4-BE49-F238E27FC236}">
                <a16:creationId xmlns:a16="http://schemas.microsoft.com/office/drawing/2014/main" id="{59596933-50F1-45B6-9A5C-39EA919FFFBA}"/>
              </a:ext>
            </a:extLst>
          </p:cNvPr>
          <p:cNvSpPr/>
          <p:nvPr/>
        </p:nvSpPr>
        <p:spPr>
          <a:xfrm>
            <a:off x="9536967"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3" name="14 Cubo">
            <a:extLst>
              <a:ext uri="{FF2B5EF4-FFF2-40B4-BE49-F238E27FC236}">
                <a16:creationId xmlns:a16="http://schemas.microsoft.com/office/drawing/2014/main" id="{6CE4E0BB-7FAC-4041-97F5-C62ED01739F6}"/>
              </a:ext>
            </a:extLst>
          </p:cNvPr>
          <p:cNvSpPr/>
          <p:nvPr/>
        </p:nvSpPr>
        <p:spPr>
          <a:xfrm>
            <a:off x="9776940"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4" name="14 Cubo">
            <a:extLst>
              <a:ext uri="{FF2B5EF4-FFF2-40B4-BE49-F238E27FC236}">
                <a16:creationId xmlns:a16="http://schemas.microsoft.com/office/drawing/2014/main" id="{18C012E7-F043-4529-943B-EF59945DB1FE}"/>
              </a:ext>
            </a:extLst>
          </p:cNvPr>
          <p:cNvSpPr/>
          <p:nvPr/>
        </p:nvSpPr>
        <p:spPr>
          <a:xfrm>
            <a:off x="10016912"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5" name="14 Cubo">
            <a:extLst>
              <a:ext uri="{FF2B5EF4-FFF2-40B4-BE49-F238E27FC236}">
                <a16:creationId xmlns:a16="http://schemas.microsoft.com/office/drawing/2014/main" id="{9A2471A5-A4BD-4773-8EB1-F3456AFAFE09}"/>
              </a:ext>
            </a:extLst>
          </p:cNvPr>
          <p:cNvSpPr/>
          <p:nvPr/>
        </p:nvSpPr>
        <p:spPr>
          <a:xfrm>
            <a:off x="10256885"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6" name="14 Cubo">
            <a:extLst>
              <a:ext uri="{FF2B5EF4-FFF2-40B4-BE49-F238E27FC236}">
                <a16:creationId xmlns:a16="http://schemas.microsoft.com/office/drawing/2014/main" id="{CDC7588E-DC43-40C9-8BC3-BDA52D73CF52}"/>
              </a:ext>
            </a:extLst>
          </p:cNvPr>
          <p:cNvSpPr/>
          <p:nvPr/>
        </p:nvSpPr>
        <p:spPr>
          <a:xfrm>
            <a:off x="9057022"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7" name="14 Cubo">
            <a:extLst>
              <a:ext uri="{FF2B5EF4-FFF2-40B4-BE49-F238E27FC236}">
                <a16:creationId xmlns:a16="http://schemas.microsoft.com/office/drawing/2014/main" id="{0E6FBBF4-FF0B-4505-85EB-458CC4FFB88B}"/>
              </a:ext>
            </a:extLst>
          </p:cNvPr>
          <p:cNvSpPr/>
          <p:nvPr/>
        </p:nvSpPr>
        <p:spPr>
          <a:xfrm>
            <a:off x="9296995"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8" name="14 Cubo">
            <a:extLst>
              <a:ext uri="{FF2B5EF4-FFF2-40B4-BE49-F238E27FC236}">
                <a16:creationId xmlns:a16="http://schemas.microsoft.com/office/drawing/2014/main" id="{F2F65F3E-D7F1-4097-AECC-8913CC33B86D}"/>
              </a:ext>
            </a:extLst>
          </p:cNvPr>
          <p:cNvSpPr/>
          <p:nvPr/>
        </p:nvSpPr>
        <p:spPr>
          <a:xfrm>
            <a:off x="9536967"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9" name="14 Cubo">
            <a:extLst>
              <a:ext uri="{FF2B5EF4-FFF2-40B4-BE49-F238E27FC236}">
                <a16:creationId xmlns:a16="http://schemas.microsoft.com/office/drawing/2014/main" id="{AA9F62AC-02D9-4355-8F57-CDEEE3E6B7D5}"/>
              </a:ext>
            </a:extLst>
          </p:cNvPr>
          <p:cNvSpPr/>
          <p:nvPr/>
        </p:nvSpPr>
        <p:spPr>
          <a:xfrm>
            <a:off x="9776940"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0" name="14 Cubo">
            <a:extLst>
              <a:ext uri="{FF2B5EF4-FFF2-40B4-BE49-F238E27FC236}">
                <a16:creationId xmlns:a16="http://schemas.microsoft.com/office/drawing/2014/main" id="{7A67D031-4E4E-4ECC-9FD6-5140A2EF429E}"/>
              </a:ext>
            </a:extLst>
          </p:cNvPr>
          <p:cNvSpPr/>
          <p:nvPr/>
        </p:nvSpPr>
        <p:spPr>
          <a:xfrm>
            <a:off x="10016912"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1" name="14 Cubo">
            <a:extLst>
              <a:ext uri="{FF2B5EF4-FFF2-40B4-BE49-F238E27FC236}">
                <a16:creationId xmlns:a16="http://schemas.microsoft.com/office/drawing/2014/main" id="{483E41F8-494C-4E7B-8AA4-80B3F0A6C681}"/>
              </a:ext>
            </a:extLst>
          </p:cNvPr>
          <p:cNvSpPr/>
          <p:nvPr/>
        </p:nvSpPr>
        <p:spPr>
          <a:xfrm>
            <a:off x="9296995"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2" name="14 Cubo">
            <a:extLst>
              <a:ext uri="{FF2B5EF4-FFF2-40B4-BE49-F238E27FC236}">
                <a16:creationId xmlns:a16="http://schemas.microsoft.com/office/drawing/2014/main" id="{A7F4A37C-A333-4CA0-AD98-33E57637522A}"/>
              </a:ext>
            </a:extLst>
          </p:cNvPr>
          <p:cNvSpPr/>
          <p:nvPr/>
        </p:nvSpPr>
        <p:spPr>
          <a:xfrm>
            <a:off x="9057022"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3" name="14 Cubo">
            <a:extLst>
              <a:ext uri="{FF2B5EF4-FFF2-40B4-BE49-F238E27FC236}">
                <a16:creationId xmlns:a16="http://schemas.microsoft.com/office/drawing/2014/main" id="{6D4C0497-4D49-4585-8435-376789C7B5F6}"/>
              </a:ext>
            </a:extLst>
          </p:cNvPr>
          <p:cNvSpPr/>
          <p:nvPr/>
        </p:nvSpPr>
        <p:spPr>
          <a:xfrm>
            <a:off x="9296995"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4" name="14 Cubo">
            <a:extLst>
              <a:ext uri="{FF2B5EF4-FFF2-40B4-BE49-F238E27FC236}">
                <a16:creationId xmlns:a16="http://schemas.microsoft.com/office/drawing/2014/main" id="{C2492936-7D58-41D3-8328-916F21BE3C82}"/>
              </a:ext>
            </a:extLst>
          </p:cNvPr>
          <p:cNvSpPr/>
          <p:nvPr/>
        </p:nvSpPr>
        <p:spPr>
          <a:xfrm>
            <a:off x="9536967"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5" name="14 Cubo">
            <a:extLst>
              <a:ext uri="{FF2B5EF4-FFF2-40B4-BE49-F238E27FC236}">
                <a16:creationId xmlns:a16="http://schemas.microsoft.com/office/drawing/2014/main" id="{91E27A87-FA82-4E52-BD01-4E73FDEBE7F4}"/>
              </a:ext>
            </a:extLst>
          </p:cNvPr>
          <p:cNvSpPr/>
          <p:nvPr/>
        </p:nvSpPr>
        <p:spPr>
          <a:xfrm>
            <a:off x="9776940"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6" name="14 Cubo">
            <a:extLst>
              <a:ext uri="{FF2B5EF4-FFF2-40B4-BE49-F238E27FC236}">
                <a16:creationId xmlns:a16="http://schemas.microsoft.com/office/drawing/2014/main" id="{970410FE-5359-4993-B2D8-8AD236038626}"/>
              </a:ext>
            </a:extLst>
          </p:cNvPr>
          <p:cNvSpPr/>
          <p:nvPr/>
        </p:nvSpPr>
        <p:spPr>
          <a:xfrm>
            <a:off x="10016912"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7" name="14 Cubo">
            <a:extLst>
              <a:ext uri="{FF2B5EF4-FFF2-40B4-BE49-F238E27FC236}">
                <a16:creationId xmlns:a16="http://schemas.microsoft.com/office/drawing/2014/main" id="{8002D447-2917-42D6-81D3-4FD49EC9DB35}"/>
              </a:ext>
            </a:extLst>
          </p:cNvPr>
          <p:cNvSpPr/>
          <p:nvPr/>
        </p:nvSpPr>
        <p:spPr>
          <a:xfrm>
            <a:off x="10256885"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8" name="14 Cubo">
            <a:extLst>
              <a:ext uri="{FF2B5EF4-FFF2-40B4-BE49-F238E27FC236}">
                <a16:creationId xmlns:a16="http://schemas.microsoft.com/office/drawing/2014/main" id="{E26B04EF-3AEF-42C7-A285-A0D28FBB4B5A}"/>
              </a:ext>
            </a:extLst>
          </p:cNvPr>
          <p:cNvSpPr/>
          <p:nvPr/>
        </p:nvSpPr>
        <p:spPr>
          <a:xfrm>
            <a:off x="9057022"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9" name="14 Cubo">
            <a:extLst>
              <a:ext uri="{FF2B5EF4-FFF2-40B4-BE49-F238E27FC236}">
                <a16:creationId xmlns:a16="http://schemas.microsoft.com/office/drawing/2014/main" id="{CC8137A1-DDD4-4838-BE00-B8CFA948C2EB}"/>
              </a:ext>
            </a:extLst>
          </p:cNvPr>
          <p:cNvSpPr/>
          <p:nvPr/>
        </p:nvSpPr>
        <p:spPr>
          <a:xfrm>
            <a:off x="9296995"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0" name="14 Cubo">
            <a:extLst>
              <a:ext uri="{FF2B5EF4-FFF2-40B4-BE49-F238E27FC236}">
                <a16:creationId xmlns:a16="http://schemas.microsoft.com/office/drawing/2014/main" id="{E1492A04-46F3-470D-ADD2-39333B11F286}"/>
              </a:ext>
            </a:extLst>
          </p:cNvPr>
          <p:cNvSpPr/>
          <p:nvPr/>
        </p:nvSpPr>
        <p:spPr>
          <a:xfrm>
            <a:off x="9536967"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1" name="14 Cubo">
            <a:extLst>
              <a:ext uri="{FF2B5EF4-FFF2-40B4-BE49-F238E27FC236}">
                <a16:creationId xmlns:a16="http://schemas.microsoft.com/office/drawing/2014/main" id="{664A38FD-E633-4218-869B-80EA071CDB7C}"/>
              </a:ext>
            </a:extLst>
          </p:cNvPr>
          <p:cNvSpPr/>
          <p:nvPr/>
        </p:nvSpPr>
        <p:spPr>
          <a:xfrm>
            <a:off x="9776940"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2" name="14 Cubo">
            <a:extLst>
              <a:ext uri="{FF2B5EF4-FFF2-40B4-BE49-F238E27FC236}">
                <a16:creationId xmlns:a16="http://schemas.microsoft.com/office/drawing/2014/main" id="{49985B32-B5D7-430F-A0B8-9A52B6A19D7B}"/>
              </a:ext>
            </a:extLst>
          </p:cNvPr>
          <p:cNvSpPr/>
          <p:nvPr/>
        </p:nvSpPr>
        <p:spPr>
          <a:xfrm>
            <a:off x="10016912"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3" name="14 Cubo">
            <a:extLst>
              <a:ext uri="{FF2B5EF4-FFF2-40B4-BE49-F238E27FC236}">
                <a16:creationId xmlns:a16="http://schemas.microsoft.com/office/drawing/2014/main" id="{B9BB2D1C-F0F1-4717-9621-8E7CFC437C3E}"/>
              </a:ext>
            </a:extLst>
          </p:cNvPr>
          <p:cNvSpPr/>
          <p:nvPr/>
        </p:nvSpPr>
        <p:spPr>
          <a:xfrm>
            <a:off x="10256885"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4" name="14 Cubo">
            <a:extLst>
              <a:ext uri="{FF2B5EF4-FFF2-40B4-BE49-F238E27FC236}">
                <a16:creationId xmlns:a16="http://schemas.microsoft.com/office/drawing/2014/main" id="{F2D8671F-3EF1-4C28-BA3D-1E6013063057}"/>
              </a:ext>
            </a:extLst>
          </p:cNvPr>
          <p:cNvSpPr/>
          <p:nvPr/>
        </p:nvSpPr>
        <p:spPr>
          <a:xfrm>
            <a:off x="9057022"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5" name="14 Cubo">
            <a:extLst>
              <a:ext uri="{FF2B5EF4-FFF2-40B4-BE49-F238E27FC236}">
                <a16:creationId xmlns:a16="http://schemas.microsoft.com/office/drawing/2014/main" id="{4F7DEB31-2093-4F28-8BE9-A5FBCCD084C4}"/>
              </a:ext>
            </a:extLst>
          </p:cNvPr>
          <p:cNvSpPr/>
          <p:nvPr/>
        </p:nvSpPr>
        <p:spPr>
          <a:xfrm>
            <a:off x="9296995"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6" name="14 Cubo">
            <a:extLst>
              <a:ext uri="{FF2B5EF4-FFF2-40B4-BE49-F238E27FC236}">
                <a16:creationId xmlns:a16="http://schemas.microsoft.com/office/drawing/2014/main" id="{851989C8-1A8B-46DE-859B-D3A18D39BA98}"/>
              </a:ext>
            </a:extLst>
          </p:cNvPr>
          <p:cNvSpPr/>
          <p:nvPr/>
        </p:nvSpPr>
        <p:spPr>
          <a:xfrm>
            <a:off x="9536967"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7" name="14 Cubo">
            <a:extLst>
              <a:ext uri="{FF2B5EF4-FFF2-40B4-BE49-F238E27FC236}">
                <a16:creationId xmlns:a16="http://schemas.microsoft.com/office/drawing/2014/main" id="{E9580282-FEE1-4B2D-AA16-40F60E97DDEB}"/>
              </a:ext>
            </a:extLst>
          </p:cNvPr>
          <p:cNvSpPr/>
          <p:nvPr/>
        </p:nvSpPr>
        <p:spPr>
          <a:xfrm>
            <a:off x="9776940"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8" name="14 Cubo">
            <a:extLst>
              <a:ext uri="{FF2B5EF4-FFF2-40B4-BE49-F238E27FC236}">
                <a16:creationId xmlns:a16="http://schemas.microsoft.com/office/drawing/2014/main" id="{3AB9D442-F4ED-4439-B618-4A0F0D05E558}"/>
              </a:ext>
            </a:extLst>
          </p:cNvPr>
          <p:cNvSpPr/>
          <p:nvPr/>
        </p:nvSpPr>
        <p:spPr>
          <a:xfrm>
            <a:off x="10016912"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9" name="14 Cubo">
            <a:extLst>
              <a:ext uri="{FF2B5EF4-FFF2-40B4-BE49-F238E27FC236}">
                <a16:creationId xmlns:a16="http://schemas.microsoft.com/office/drawing/2014/main" id="{311F4728-228B-4BE0-AF5A-B1B71060C688}"/>
              </a:ext>
            </a:extLst>
          </p:cNvPr>
          <p:cNvSpPr/>
          <p:nvPr/>
        </p:nvSpPr>
        <p:spPr>
          <a:xfrm>
            <a:off x="10256885"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0" name="14 Cubo">
            <a:extLst>
              <a:ext uri="{FF2B5EF4-FFF2-40B4-BE49-F238E27FC236}">
                <a16:creationId xmlns:a16="http://schemas.microsoft.com/office/drawing/2014/main" id="{7F19511C-CCFF-4AA6-B31C-C5B8C2FC5A18}"/>
              </a:ext>
            </a:extLst>
          </p:cNvPr>
          <p:cNvSpPr/>
          <p:nvPr/>
        </p:nvSpPr>
        <p:spPr>
          <a:xfrm>
            <a:off x="9057022"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1" name="14 Cubo">
            <a:extLst>
              <a:ext uri="{FF2B5EF4-FFF2-40B4-BE49-F238E27FC236}">
                <a16:creationId xmlns:a16="http://schemas.microsoft.com/office/drawing/2014/main" id="{8EC1DE5B-27EF-4D27-8FAB-2CF26BABB20F}"/>
              </a:ext>
            </a:extLst>
          </p:cNvPr>
          <p:cNvSpPr/>
          <p:nvPr/>
        </p:nvSpPr>
        <p:spPr>
          <a:xfrm>
            <a:off x="9296995"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2" name="14 Cubo">
            <a:extLst>
              <a:ext uri="{FF2B5EF4-FFF2-40B4-BE49-F238E27FC236}">
                <a16:creationId xmlns:a16="http://schemas.microsoft.com/office/drawing/2014/main" id="{8E952D32-2E1C-4523-ADF2-9F57149D654D}"/>
              </a:ext>
            </a:extLst>
          </p:cNvPr>
          <p:cNvSpPr/>
          <p:nvPr/>
        </p:nvSpPr>
        <p:spPr>
          <a:xfrm>
            <a:off x="9536967"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3" name="14 Cubo">
            <a:extLst>
              <a:ext uri="{FF2B5EF4-FFF2-40B4-BE49-F238E27FC236}">
                <a16:creationId xmlns:a16="http://schemas.microsoft.com/office/drawing/2014/main" id="{7628FB30-3543-4B2E-850B-DFE6F7CA1DBA}"/>
              </a:ext>
            </a:extLst>
          </p:cNvPr>
          <p:cNvSpPr/>
          <p:nvPr/>
        </p:nvSpPr>
        <p:spPr>
          <a:xfrm>
            <a:off x="9776940"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4" name="14 Cubo">
            <a:extLst>
              <a:ext uri="{FF2B5EF4-FFF2-40B4-BE49-F238E27FC236}">
                <a16:creationId xmlns:a16="http://schemas.microsoft.com/office/drawing/2014/main" id="{1C1798B5-6D0E-4644-95E0-9B954C0BCEB4}"/>
              </a:ext>
            </a:extLst>
          </p:cNvPr>
          <p:cNvSpPr/>
          <p:nvPr/>
        </p:nvSpPr>
        <p:spPr>
          <a:xfrm>
            <a:off x="10016912"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5" name="14 Cubo">
            <a:extLst>
              <a:ext uri="{FF2B5EF4-FFF2-40B4-BE49-F238E27FC236}">
                <a16:creationId xmlns:a16="http://schemas.microsoft.com/office/drawing/2014/main" id="{37230C2E-F027-4291-B990-37D1BF783988}"/>
              </a:ext>
            </a:extLst>
          </p:cNvPr>
          <p:cNvSpPr/>
          <p:nvPr/>
        </p:nvSpPr>
        <p:spPr>
          <a:xfrm>
            <a:off x="10256885"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6" name="14 Cubo">
            <a:extLst>
              <a:ext uri="{FF2B5EF4-FFF2-40B4-BE49-F238E27FC236}">
                <a16:creationId xmlns:a16="http://schemas.microsoft.com/office/drawing/2014/main" id="{12FCA186-BE50-4833-9BEC-D57DEA4E02F1}"/>
              </a:ext>
            </a:extLst>
          </p:cNvPr>
          <p:cNvSpPr/>
          <p:nvPr/>
        </p:nvSpPr>
        <p:spPr>
          <a:xfrm>
            <a:off x="9057022"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8" name="14 Cubo">
            <a:extLst>
              <a:ext uri="{FF2B5EF4-FFF2-40B4-BE49-F238E27FC236}">
                <a16:creationId xmlns:a16="http://schemas.microsoft.com/office/drawing/2014/main" id="{F9D75E02-149E-42F0-9989-E48E84527660}"/>
              </a:ext>
            </a:extLst>
          </p:cNvPr>
          <p:cNvSpPr/>
          <p:nvPr/>
        </p:nvSpPr>
        <p:spPr>
          <a:xfrm>
            <a:off x="9296995"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9" name="14 Cubo">
            <a:extLst>
              <a:ext uri="{FF2B5EF4-FFF2-40B4-BE49-F238E27FC236}">
                <a16:creationId xmlns:a16="http://schemas.microsoft.com/office/drawing/2014/main" id="{801C7FD1-7C9C-4FE0-BBE9-DEBA5BCCCC9A}"/>
              </a:ext>
            </a:extLst>
          </p:cNvPr>
          <p:cNvSpPr/>
          <p:nvPr/>
        </p:nvSpPr>
        <p:spPr>
          <a:xfrm>
            <a:off x="9536967"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0" name="14 Cubo">
            <a:extLst>
              <a:ext uri="{FF2B5EF4-FFF2-40B4-BE49-F238E27FC236}">
                <a16:creationId xmlns:a16="http://schemas.microsoft.com/office/drawing/2014/main" id="{0A5A356B-526F-45B6-B6C2-9605506BAFE2}"/>
              </a:ext>
            </a:extLst>
          </p:cNvPr>
          <p:cNvSpPr/>
          <p:nvPr/>
        </p:nvSpPr>
        <p:spPr>
          <a:xfrm>
            <a:off x="9776940"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1" name="14 Cubo">
            <a:extLst>
              <a:ext uri="{FF2B5EF4-FFF2-40B4-BE49-F238E27FC236}">
                <a16:creationId xmlns:a16="http://schemas.microsoft.com/office/drawing/2014/main" id="{FD2BD103-45BD-4BD7-A622-E23E73E4965D}"/>
              </a:ext>
            </a:extLst>
          </p:cNvPr>
          <p:cNvSpPr/>
          <p:nvPr/>
        </p:nvSpPr>
        <p:spPr>
          <a:xfrm>
            <a:off x="10256885"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2" name="14 Cubo">
            <a:extLst>
              <a:ext uri="{FF2B5EF4-FFF2-40B4-BE49-F238E27FC236}">
                <a16:creationId xmlns:a16="http://schemas.microsoft.com/office/drawing/2014/main" id="{43AB3267-9D33-4A85-8CC9-5CFFA5EFBFBB}"/>
              </a:ext>
            </a:extLst>
          </p:cNvPr>
          <p:cNvSpPr/>
          <p:nvPr/>
        </p:nvSpPr>
        <p:spPr>
          <a:xfrm>
            <a:off x="9057022"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3" name="14 Cubo">
            <a:extLst>
              <a:ext uri="{FF2B5EF4-FFF2-40B4-BE49-F238E27FC236}">
                <a16:creationId xmlns:a16="http://schemas.microsoft.com/office/drawing/2014/main" id="{198EEE21-2F4C-4E67-A27D-FBD1FF8DA478}"/>
              </a:ext>
            </a:extLst>
          </p:cNvPr>
          <p:cNvSpPr/>
          <p:nvPr/>
        </p:nvSpPr>
        <p:spPr>
          <a:xfrm>
            <a:off x="10736830"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4" name="14 Cubo">
            <a:extLst>
              <a:ext uri="{FF2B5EF4-FFF2-40B4-BE49-F238E27FC236}">
                <a16:creationId xmlns:a16="http://schemas.microsoft.com/office/drawing/2014/main" id="{7C30C6E2-AEFD-4678-AE56-FDF63AE9545F}"/>
              </a:ext>
            </a:extLst>
          </p:cNvPr>
          <p:cNvSpPr/>
          <p:nvPr/>
        </p:nvSpPr>
        <p:spPr>
          <a:xfrm>
            <a:off x="9536967"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5" name="14 Cubo">
            <a:extLst>
              <a:ext uri="{FF2B5EF4-FFF2-40B4-BE49-F238E27FC236}">
                <a16:creationId xmlns:a16="http://schemas.microsoft.com/office/drawing/2014/main" id="{72E5D78E-8813-43FD-8BD7-4470E9F9B208}"/>
              </a:ext>
            </a:extLst>
          </p:cNvPr>
          <p:cNvSpPr/>
          <p:nvPr/>
        </p:nvSpPr>
        <p:spPr>
          <a:xfrm>
            <a:off x="9776940"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6" name="14 Cubo">
            <a:extLst>
              <a:ext uri="{FF2B5EF4-FFF2-40B4-BE49-F238E27FC236}">
                <a16:creationId xmlns:a16="http://schemas.microsoft.com/office/drawing/2014/main" id="{872FD83B-A146-44B6-9140-DBBFAE86DB95}"/>
              </a:ext>
            </a:extLst>
          </p:cNvPr>
          <p:cNvSpPr/>
          <p:nvPr/>
        </p:nvSpPr>
        <p:spPr>
          <a:xfrm>
            <a:off x="10016912"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7" name="14 Cubo">
            <a:extLst>
              <a:ext uri="{FF2B5EF4-FFF2-40B4-BE49-F238E27FC236}">
                <a16:creationId xmlns:a16="http://schemas.microsoft.com/office/drawing/2014/main" id="{516732C1-8AC6-48D8-932F-5FBA8F7CF7D2}"/>
              </a:ext>
            </a:extLst>
          </p:cNvPr>
          <p:cNvSpPr/>
          <p:nvPr/>
        </p:nvSpPr>
        <p:spPr>
          <a:xfrm>
            <a:off x="10256885"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8" name="14 Cubo">
            <a:extLst>
              <a:ext uri="{FF2B5EF4-FFF2-40B4-BE49-F238E27FC236}">
                <a16:creationId xmlns:a16="http://schemas.microsoft.com/office/drawing/2014/main" id="{9C5287B5-D1B2-4CCD-869C-FC8F3D573774}"/>
              </a:ext>
            </a:extLst>
          </p:cNvPr>
          <p:cNvSpPr/>
          <p:nvPr/>
        </p:nvSpPr>
        <p:spPr>
          <a:xfrm>
            <a:off x="8817050" y="250497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9" name="14 Cubo">
            <a:extLst>
              <a:ext uri="{FF2B5EF4-FFF2-40B4-BE49-F238E27FC236}">
                <a16:creationId xmlns:a16="http://schemas.microsoft.com/office/drawing/2014/main" id="{C79735AA-6749-4554-8064-558BFD311FA9}"/>
              </a:ext>
            </a:extLst>
          </p:cNvPr>
          <p:cNvSpPr/>
          <p:nvPr/>
        </p:nvSpPr>
        <p:spPr>
          <a:xfrm>
            <a:off x="8817050" y="274462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0" name="14 Cubo">
            <a:extLst>
              <a:ext uri="{FF2B5EF4-FFF2-40B4-BE49-F238E27FC236}">
                <a16:creationId xmlns:a16="http://schemas.microsoft.com/office/drawing/2014/main" id="{1B0A5FD8-CF9A-46D6-9E89-A88107D04B04}"/>
              </a:ext>
            </a:extLst>
          </p:cNvPr>
          <p:cNvSpPr/>
          <p:nvPr/>
        </p:nvSpPr>
        <p:spPr>
          <a:xfrm>
            <a:off x="8817050"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1" name="14 Cubo">
            <a:extLst>
              <a:ext uri="{FF2B5EF4-FFF2-40B4-BE49-F238E27FC236}">
                <a16:creationId xmlns:a16="http://schemas.microsoft.com/office/drawing/2014/main" id="{0AF100F5-134A-46FA-88EC-579429FE5C35}"/>
              </a:ext>
            </a:extLst>
          </p:cNvPr>
          <p:cNvSpPr/>
          <p:nvPr/>
        </p:nvSpPr>
        <p:spPr>
          <a:xfrm>
            <a:off x="8817050" y="3223943"/>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2" name="14 Cubo">
            <a:extLst>
              <a:ext uri="{FF2B5EF4-FFF2-40B4-BE49-F238E27FC236}">
                <a16:creationId xmlns:a16="http://schemas.microsoft.com/office/drawing/2014/main" id="{BEEBD1B9-3D69-46DF-B6BB-26A665D8BCB0}"/>
              </a:ext>
            </a:extLst>
          </p:cNvPr>
          <p:cNvSpPr/>
          <p:nvPr/>
        </p:nvSpPr>
        <p:spPr>
          <a:xfrm>
            <a:off x="8817050" y="3463600"/>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3" name="14 Cubo">
            <a:extLst>
              <a:ext uri="{FF2B5EF4-FFF2-40B4-BE49-F238E27FC236}">
                <a16:creationId xmlns:a16="http://schemas.microsoft.com/office/drawing/2014/main" id="{3F8F969B-F7ED-44CC-9E65-8753A2046A22}"/>
              </a:ext>
            </a:extLst>
          </p:cNvPr>
          <p:cNvSpPr/>
          <p:nvPr/>
        </p:nvSpPr>
        <p:spPr>
          <a:xfrm>
            <a:off x="8817050" y="3703257"/>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4" name="14 Cubo">
            <a:extLst>
              <a:ext uri="{FF2B5EF4-FFF2-40B4-BE49-F238E27FC236}">
                <a16:creationId xmlns:a16="http://schemas.microsoft.com/office/drawing/2014/main" id="{1E968D64-0330-401C-BE31-5724B411FACB}"/>
              </a:ext>
            </a:extLst>
          </p:cNvPr>
          <p:cNvSpPr/>
          <p:nvPr/>
        </p:nvSpPr>
        <p:spPr>
          <a:xfrm>
            <a:off x="8817050" y="4420068"/>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5" name="14 Cubo">
            <a:extLst>
              <a:ext uri="{FF2B5EF4-FFF2-40B4-BE49-F238E27FC236}">
                <a16:creationId xmlns:a16="http://schemas.microsoft.com/office/drawing/2014/main" id="{66960A9C-2FF3-4BA0-9941-B9BBD76C4E1B}"/>
              </a:ext>
            </a:extLst>
          </p:cNvPr>
          <p:cNvSpPr/>
          <p:nvPr/>
        </p:nvSpPr>
        <p:spPr>
          <a:xfrm>
            <a:off x="8817050" y="4661885"/>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6" name="14 Cubo">
            <a:extLst>
              <a:ext uri="{FF2B5EF4-FFF2-40B4-BE49-F238E27FC236}">
                <a16:creationId xmlns:a16="http://schemas.microsoft.com/office/drawing/2014/main" id="{51CC7656-04DE-434D-8EC1-49CEA002F5A7}"/>
              </a:ext>
            </a:extLst>
          </p:cNvPr>
          <p:cNvSpPr/>
          <p:nvPr/>
        </p:nvSpPr>
        <p:spPr>
          <a:xfrm>
            <a:off x="8817050"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7" name="14 Cubo">
            <a:extLst>
              <a:ext uri="{FF2B5EF4-FFF2-40B4-BE49-F238E27FC236}">
                <a16:creationId xmlns:a16="http://schemas.microsoft.com/office/drawing/2014/main" id="{422F4E6B-FFA4-4E67-987D-1271E0FBDBF6}"/>
              </a:ext>
            </a:extLst>
          </p:cNvPr>
          <p:cNvSpPr/>
          <p:nvPr/>
        </p:nvSpPr>
        <p:spPr>
          <a:xfrm>
            <a:off x="8817050" y="4178249"/>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8" name="27 Cubo">
            <a:extLst>
              <a:ext uri="{FF2B5EF4-FFF2-40B4-BE49-F238E27FC236}">
                <a16:creationId xmlns:a16="http://schemas.microsoft.com/office/drawing/2014/main" id="{83188FC4-480D-4241-9F41-439464CDF2DA}"/>
              </a:ext>
            </a:extLst>
          </p:cNvPr>
          <p:cNvSpPr/>
          <p:nvPr/>
        </p:nvSpPr>
        <p:spPr>
          <a:xfrm>
            <a:off x="10016912"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9" name="14 Cubo">
            <a:extLst>
              <a:ext uri="{FF2B5EF4-FFF2-40B4-BE49-F238E27FC236}">
                <a16:creationId xmlns:a16="http://schemas.microsoft.com/office/drawing/2014/main" id="{12B3F4AE-DCF3-4159-B914-63CA1107213E}"/>
              </a:ext>
            </a:extLst>
          </p:cNvPr>
          <p:cNvSpPr/>
          <p:nvPr/>
        </p:nvSpPr>
        <p:spPr>
          <a:xfrm>
            <a:off x="947895"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0" name="14 Cubo">
            <a:extLst>
              <a:ext uri="{FF2B5EF4-FFF2-40B4-BE49-F238E27FC236}">
                <a16:creationId xmlns:a16="http://schemas.microsoft.com/office/drawing/2014/main" id="{245456DF-C38E-4362-A100-4102FAAA2D4F}"/>
              </a:ext>
            </a:extLst>
          </p:cNvPr>
          <p:cNvSpPr/>
          <p:nvPr/>
        </p:nvSpPr>
        <p:spPr>
          <a:xfrm>
            <a:off x="1187313"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1" name="14 Cubo">
            <a:extLst>
              <a:ext uri="{FF2B5EF4-FFF2-40B4-BE49-F238E27FC236}">
                <a16:creationId xmlns:a16="http://schemas.microsoft.com/office/drawing/2014/main" id="{964C5A60-C6F4-49B5-B190-238D71D4AFE9}"/>
              </a:ext>
            </a:extLst>
          </p:cNvPr>
          <p:cNvSpPr/>
          <p:nvPr/>
        </p:nvSpPr>
        <p:spPr>
          <a:xfrm>
            <a:off x="1426731"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2" name="14 Cubo">
            <a:extLst>
              <a:ext uri="{FF2B5EF4-FFF2-40B4-BE49-F238E27FC236}">
                <a16:creationId xmlns:a16="http://schemas.microsoft.com/office/drawing/2014/main" id="{747DAAE2-C778-4F96-8464-695EC9A55FCA}"/>
              </a:ext>
            </a:extLst>
          </p:cNvPr>
          <p:cNvSpPr/>
          <p:nvPr/>
        </p:nvSpPr>
        <p:spPr>
          <a:xfrm>
            <a:off x="1666149"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3" name="14 Cubo">
            <a:extLst>
              <a:ext uri="{FF2B5EF4-FFF2-40B4-BE49-F238E27FC236}">
                <a16:creationId xmlns:a16="http://schemas.microsoft.com/office/drawing/2014/main" id="{1B89BD59-D0D3-4042-9E54-A2846D5E7231}"/>
              </a:ext>
            </a:extLst>
          </p:cNvPr>
          <p:cNvSpPr/>
          <p:nvPr/>
        </p:nvSpPr>
        <p:spPr>
          <a:xfrm>
            <a:off x="947895"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4" name="14 Cubo">
            <a:extLst>
              <a:ext uri="{FF2B5EF4-FFF2-40B4-BE49-F238E27FC236}">
                <a16:creationId xmlns:a16="http://schemas.microsoft.com/office/drawing/2014/main" id="{DBEE8C8C-70E1-4D3A-A197-7C2AF8170809}"/>
              </a:ext>
            </a:extLst>
          </p:cNvPr>
          <p:cNvSpPr/>
          <p:nvPr/>
        </p:nvSpPr>
        <p:spPr>
          <a:xfrm>
            <a:off x="1187313"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14 Cubo">
            <a:extLst>
              <a:ext uri="{FF2B5EF4-FFF2-40B4-BE49-F238E27FC236}">
                <a16:creationId xmlns:a16="http://schemas.microsoft.com/office/drawing/2014/main" id="{068B069F-9BED-4E49-A2F9-6BAE7FE99B45}"/>
              </a:ext>
            </a:extLst>
          </p:cNvPr>
          <p:cNvSpPr/>
          <p:nvPr/>
        </p:nvSpPr>
        <p:spPr>
          <a:xfrm>
            <a:off x="1426731"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14 Cubo">
            <a:extLst>
              <a:ext uri="{FF2B5EF4-FFF2-40B4-BE49-F238E27FC236}">
                <a16:creationId xmlns:a16="http://schemas.microsoft.com/office/drawing/2014/main" id="{E814C6F1-92D4-4FA0-A590-8F117F6C48A1}"/>
              </a:ext>
            </a:extLst>
          </p:cNvPr>
          <p:cNvSpPr/>
          <p:nvPr/>
        </p:nvSpPr>
        <p:spPr>
          <a:xfrm>
            <a:off x="1666149"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14 Cubo">
            <a:extLst>
              <a:ext uri="{FF2B5EF4-FFF2-40B4-BE49-F238E27FC236}">
                <a16:creationId xmlns:a16="http://schemas.microsoft.com/office/drawing/2014/main" id="{10FCB3ED-F9E1-42C7-BFD2-24D7F86A239B}"/>
              </a:ext>
            </a:extLst>
          </p:cNvPr>
          <p:cNvSpPr/>
          <p:nvPr/>
        </p:nvSpPr>
        <p:spPr>
          <a:xfrm>
            <a:off x="947895"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14 Cubo">
            <a:extLst>
              <a:ext uri="{FF2B5EF4-FFF2-40B4-BE49-F238E27FC236}">
                <a16:creationId xmlns:a16="http://schemas.microsoft.com/office/drawing/2014/main" id="{475AD622-7C0B-4D6B-A94D-C5E0046D0F5F}"/>
              </a:ext>
            </a:extLst>
          </p:cNvPr>
          <p:cNvSpPr/>
          <p:nvPr/>
        </p:nvSpPr>
        <p:spPr>
          <a:xfrm>
            <a:off x="1187313"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14 Cubo">
            <a:extLst>
              <a:ext uri="{FF2B5EF4-FFF2-40B4-BE49-F238E27FC236}">
                <a16:creationId xmlns:a16="http://schemas.microsoft.com/office/drawing/2014/main" id="{9E6E61CA-54FA-4147-B51F-0E29A4ED4A66}"/>
              </a:ext>
            </a:extLst>
          </p:cNvPr>
          <p:cNvSpPr/>
          <p:nvPr/>
        </p:nvSpPr>
        <p:spPr>
          <a:xfrm>
            <a:off x="1426731"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14 Cubo">
            <a:extLst>
              <a:ext uri="{FF2B5EF4-FFF2-40B4-BE49-F238E27FC236}">
                <a16:creationId xmlns:a16="http://schemas.microsoft.com/office/drawing/2014/main" id="{6B0DD65D-1626-4720-92F4-96722CC5CCFC}"/>
              </a:ext>
            </a:extLst>
          </p:cNvPr>
          <p:cNvSpPr/>
          <p:nvPr/>
        </p:nvSpPr>
        <p:spPr>
          <a:xfrm>
            <a:off x="1666149"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14 Cubo">
            <a:extLst>
              <a:ext uri="{FF2B5EF4-FFF2-40B4-BE49-F238E27FC236}">
                <a16:creationId xmlns:a16="http://schemas.microsoft.com/office/drawing/2014/main" id="{EC72B982-10E7-436C-AD5D-493396B91404}"/>
              </a:ext>
            </a:extLst>
          </p:cNvPr>
          <p:cNvSpPr/>
          <p:nvPr/>
        </p:nvSpPr>
        <p:spPr>
          <a:xfrm>
            <a:off x="947895"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14 Cubo">
            <a:extLst>
              <a:ext uri="{FF2B5EF4-FFF2-40B4-BE49-F238E27FC236}">
                <a16:creationId xmlns:a16="http://schemas.microsoft.com/office/drawing/2014/main" id="{9DBCBD2A-62D0-4B51-9DD0-1DA52C305AA8}"/>
              </a:ext>
            </a:extLst>
          </p:cNvPr>
          <p:cNvSpPr/>
          <p:nvPr/>
        </p:nvSpPr>
        <p:spPr>
          <a:xfrm>
            <a:off x="1187313"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14 Cubo">
            <a:extLst>
              <a:ext uri="{FF2B5EF4-FFF2-40B4-BE49-F238E27FC236}">
                <a16:creationId xmlns:a16="http://schemas.microsoft.com/office/drawing/2014/main" id="{BB0B1F88-BFBE-4F1B-8AD1-7BE6A8520318}"/>
              </a:ext>
            </a:extLst>
          </p:cNvPr>
          <p:cNvSpPr/>
          <p:nvPr/>
        </p:nvSpPr>
        <p:spPr>
          <a:xfrm>
            <a:off x="1426731"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14 Cubo">
            <a:extLst>
              <a:ext uri="{FF2B5EF4-FFF2-40B4-BE49-F238E27FC236}">
                <a16:creationId xmlns:a16="http://schemas.microsoft.com/office/drawing/2014/main" id="{E39A1571-1A75-46C9-97A8-4C00914E1EF7}"/>
              </a:ext>
            </a:extLst>
          </p:cNvPr>
          <p:cNvSpPr/>
          <p:nvPr/>
        </p:nvSpPr>
        <p:spPr>
          <a:xfrm>
            <a:off x="1666149"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14 Cubo">
            <a:extLst>
              <a:ext uri="{FF2B5EF4-FFF2-40B4-BE49-F238E27FC236}">
                <a16:creationId xmlns:a16="http://schemas.microsoft.com/office/drawing/2014/main" id="{C4E626E4-8DE7-4C92-8C3C-2517C1A3DBA5}"/>
              </a:ext>
            </a:extLst>
          </p:cNvPr>
          <p:cNvSpPr/>
          <p:nvPr/>
        </p:nvSpPr>
        <p:spPr>
          <a:xfrm>
            <a:off x="947895"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14 Cubo">
            <a:extLst>
              <a:ext uri="{FF2B5EF4-FFF2-40B4-BE49-F238E27FC236}">
                <a16:creationId xmlns:a16="http://schemas.microsoft.com/office/drawing/2014/main" id="{80560A33-E11E-4428-A75C-94CDCFF11DD4}"/>
              </a:ext>
            </a:extLst>
          </p:cNvPr>
          <p:cNvSpPr/>
          <p:nvPr/>
        </p:nvSpPr>
        <p:spPr>
          <a:xfrm>
            <a:off x="1187313"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14 Cubo">
            <a:extLst>
              <a:ext uri="{FF2B5EF4-FFF2-40B4-BE49-F238E27FC236}">
                <a16:creationId xmlns:a16="http://schemas.microsoft.com/office/drawing/2014/main" id="{5D431FFA-E76C-4A51-B03F-FB1A161E6B1F}"/>
              </a:ext>
            </a:extLst>
          </p:cNvPr>
          <p:cNvSpPr/>
          <p:nvPr/>
        </p:nvSpPr>
        <p:spPr>
          <a:xfrm>
            <a:off x="1426731"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14 Cubo">
            <a:extLst>
              <a:ext uri="{FF2B5EF4-FFF2-40B4-BE49-F238E27FC236}">
                <a16:creationId xmlns:a16="http://schemas.microsoft.com/office/drawing/2014/main" id="{E36B6182-2F27-4155-91C3-B76625A635B2}"/>
              </a:ext>
            </a:extLst>
          </p:cNvPr>
          <p:cNvSpPr/>
          <p:nvPr/>
        </p:nvSpPr>
        <p:spPr>
          <a:xfrm>
            <a:off x="1666149"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14 Cubo">
            <a:extLst>
              <a:ext uri="{FF2B5EF4-FFF2-40B4-BE49-F238E27FC236}">
                <a16:creationId xmlns:a16="http://schemas.microsoft.com/office/drawing/2014/main" id="{FD838386-E939-4D01-AF33-A7E46B526E26}"/>
              </a:ext>
            </a:extLst>
          </p:cNvPr>
          <p:cNvSpPr/>
          <p:nvPr/>
        </p:nvSpPr>
        <p:spPr>
          <a:xfrm>
            <a:off x="947895"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14 Cubo">
            <a:extLst>
              <a:ext uri="{FF2B5EF4-FFF2-40B4-BE49-F238E27FC236}">
                <a16:creationId xmlns:a16="http://schemas.microsoft.com/office/drawing/2014/main" id="{48E3676C-7BBD-4267-9FA5-2D0623F9004D}"/>
              </a:ext>
            </a:extLst>
          </p:cNvPr>
          <p:cNvSpPr/>
          <p:nvPr/>
        </p:nvSpPr>
        <p:spPr>
          <a:xfrm>
            <a:off x="1187313"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14 Cubo">
            <a:extLst>
              <a:ext uri="{FF2B5EF4-FFF2-40B4-BE49-F238E27FC236}">
                <a16:creationId xmlns:a16="http://schemas.microsoft.com/office/drawing/2014/main" id="{AD211D6F-8F96-4862-95EB-A31344E2FFD1}"/>
              </a:ext>
            </a:extLst>
          </p:cNvPr>
          <p:cNvSpPr/>
          <p:nvPr/>
        </p:nvSpPr>
        <p:spPr>
          <a:xfrm>
            <a:off x="1426731"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14 Cubo">
            <a:extLst>
              <a:ext uri="{FF2B5EF4-FFF2-40B4-BE49-F238E27FC236}">
                <a16:creationId xmlns:a16="http://schemas.microsoft.com/office/drawing/2014/main" id="{3346A9CD-5641-4A36-8035-05EB53309396}"/>
              </a:ext>
            </a:extLst>
          </p:cNvPr>
          <p:cNvSpPr/>
          <p:nvPr/>
        </p:nvSpPr>
        <p:spPr>
          <a:xfrm>
            <a:off x="947832"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14 Cubo">
            <a:extLst>
              <a:ext uri="{FF2B5EF4-FFF2-40B4-BE49-F238E27FC236}">
                <a16:creationId xmlns:a16="http://schemas.microsoft.com/office/drawing/2014/main" id="{F22C9F2E-7DBF-4AF1-A94E-D338E1FBBF4E}"/>
              </a:ext>
            </a:extLst>
          </p:cNvPr>
          <p:cNvSpPr/>
          <p:nvPr/>
        </p:nvSpPr>
        <p:spPr>
          <a:xfrm>
            <a:off x="1187187"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14 Cubo">
            <a:extLst>
              <a:ext uri="{FF2B5EF4-FFF2-40B4-BE49-F238E27FC236}">
                <a16:creationId xmlns:a16="http://schemas.microsoft.com/office/drawing/2014/main" id="{EE63C06C-5C7D-4FD7-AEC8-2CE8A3EFCD73}"/>
              </a:ext>
            </a:extLst>
          </p:cNvPr>
          <p:cNvSpPr/>
          <p:nvPr/>
        </p:nvSpPr>
        <p:spPr>
          <a:xfrm>
            <a:off x="1426542"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14 Cubo">
            <a:extLst>
              <a:ext uri="{FF2B5EF4-FFF2-40B4-BE49-F238E27FC236}">
                <a16:creationId xmlns:a16="http://schemas.microsoft.com/office/drawing/2014/main" id="{20A6CDDD-584F-44E8-978A-5ADB194664BA}"/>
              </a:ext>
            </a:extLst>
          </p:cNvPr>
          <p:cNvSpPr/>
          <p:nvPr/>
        </p:nvSpPr>
        <p:spPr>
          <a:xfrm>
            <a:off x="947832"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14 Cubo">
            <a:extLst>
              <a:ext uri="{FF2B5EF4-FFF2-40B4-BE49-F238E27FC236}">
                <a16:creationId xmlns:a16="http://schemas.microsoft.com/office/drawing/2014/main" id="{F3399A8F-489B-4298-BC25-4B36EDBB22D6}"/>
              </a:ext>
            </a:extLst>
          </p:cNvPr>
          <p:cNvSpPr/>
          <p:nvPr/>
        </p:nvSpPr>
        <p:spPr>
          <a:xfrm>
            <a:off x="1187187"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14 Cubo">
            <a:extLst>
              <a:ext uri="{FF2B5EF4-FFF2-40B4-BE49-F238E27FC236}">
                <a16:creationId xmlns:a16="http://schemas.microsoft.com/office/drawing/2014/main" id="{ADEB2FFF-4CD8-48F3-A4FD-FBF6A4168CE2}"/>
              </a:ext>
            </a:extLst>
          </p:cNvPr>
          <p:cNvSpPr/>
          <p:nvPr/>
        </p:nvSpPr>
        <p:spPr>
          <a:xfrm>
            <a:off x="1426542"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14 Cubo">
            <a:extLst>
              <a:ext uri="{FF2B5EF4-FFF2-40B4-BE49-F238E27FC236}">
                <a16:creationId xmlns:a16="http://schemas.microsoft.com/office/drawing/2014/main" id="{BCB25AF4-45AD-405B-AC2B-39AEF17A333A}"/>
              </a:ext>
            </a:extLst>
          </p:cNvPr>
          <p:cNvSpPr/>
          <p:nvPr/>
        </p:nvSpPr>
        <p:spPr>
          <a:xfrm>
            <a:off x="947895"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9" name="14 Cubo">
            <a:extLst>
              <a:ext uri="{FF2B5EF4-FFF2-40B4-BE49-F238E27FC236}">
                <a16:creationId xmlns:a16="http://schemas.microsoft.com/office/drawing/2014/main" id="{83D977F5-38E5-4829-9D36-7F4991BC75EC}"/>
              </a:ext>
            </a:extLst>
          </p:cNvPr>
          <p:cNvSpPr/>
          <p:nvPr/>
        </p:nvSpPr>
        <p:spPr>
          <a:xfrm>
            <a:off x="1187313"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14 Cubo">
            <a:extLst>
              <a:ext uri="{FF2B5EF4-FFF2-40B4-BE49-F238E27FC236}">
                <a16:creationId xmlns:a16="http://schemas.microsoft.com/office/drawing/2014/main" id="{20B626A3-FCFF-4DC2-B669-0FDC7B428A6A}"/>
              </a:ext>
            </a:extLst>
          </p:cNvPr>
          <p:cNvSpPr/>
          <p:nvPr/>
        </p:nvSpPr>
        <p:spPr>
          <a:xfrm>
            <a:off x="1426731"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14 Cubo">
            <a:extLst>
              <a:ext uri="{FF2B5EF4-FFF2-40B4-BE49-F238E27FC236}">
                <a16:creationId xmlns:a16="http://schemas.microsoft.com/office/drawing/2014/main" id="{73CF7060-A98E-42D5-866A-C73BD4869C8A}"/>
              </a:ext>
            </a:extLst>
          </p:cNvPr>
          <p:cNvSpPr/>
          <p:nvPr/>
        </p:nvSpPr>
        <p:spPr>
          <a:xfrm>
            <a:off x="947832"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14 Cubo">
            <a:extLst>
              <a:ext uri="{FF2B5EF4-FFF2-40B4-BE49-F238E27FC236}">
                <a16:creationId xmlns:a16="http://schemas.microsoft.com/office/drawing/2014/main" id="{54E089FD-1385-4F9B-85BD-11FA8E100365}"/>
              </a:ext>
            </a:extLst>
          </p:cNvPr>
          <p:cNvSpPr/>
          <p:nvPr/>
        </p:nvSpPr>
        <p:spPr>
          <a:xfrm>
            <a:off x="1187187"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14 Cubo">
            <a:extLst>
              <a:ext uri="{FF2B5EF4-FFF2-40B4-BE49-F238E27FC236}">
                <a16:creationId xmlns:a16="http://schemas.microsoft.com/office/drawing/2014/main" id="{1E718759-85A5-4758-9BAE-6F133AE50019}"/>
              </a:ext>
            </a:extLst>
          </p:cNvPr>
          <p:cNvSpPr/>
          <p:nvPr/>
        </p:nvSpPr>
        <p:spPr>
          <a:xfrm>
            <a:off x="1426542"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14 Cubo">
            <a:extLst>
              <a:ext uri="{FF2B5EF4-FFF2-40B4-BE49-F238E27FC236}">
                <a16:creationId xmlns:a16="http://schemas.microsoft.com/office/drawing/2014/main" id="{34E0B9AB-2E66-4E60-965C-275BCE191F43}"/>
              </a:ext>
            </a:extLst>
          </p:cNvPr>
          <p:cNvSpPr/>
          <p:nvPr/>
        </p:nvSpPr>
        <p:spPr>
          <a:xfrm>
            <a:off x="708477"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14 Cubo">
            <a:extLst>
              <a:ext uri="{FF2B5EF4-FFF2-40B4-BE49-F238E27FC236}">
                <a16:creationId xmlns:a16="http://schemas.microsoft.com/office/drawing/2014/main" id="{686226DE-8B1D-4D2C-928D-26B9E3CE7E45}"/>
              </a:ext>
            </a:extLst>
          </p:cNvPr>
          <p:cNvSpPr/>
          <p:nvPr/>
        </p:nvSpPr>
        <p:spPr>
          <a:xfrm>
            <a:off x="708477"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14 Cubo">
            <a:extLst>
              <a:ext uri="{FF2B5EF4-FFF2-40B4-BE49-F238E27FC236}">
                <a16:creationId xmlns:a16="http://schemas.microsoft.com/office/drawing/2014/main" id="{BF080613-8121-406F-9E47-89399D34A6EE}"/>
              </a:ext>
            </a:extLst>
          </p:cNvPr>
          <p:cNvSpPr/>
          <p:nvPr/>
        </p:nvSpPr>
        <p:spPr>
          <a:xfrm>
            <a:off x="708477"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14 Cubo">
            <a:extLst>
              <a:ext uri="{FF2B5EF4-FFF2-40B4-BE49-F238E27FC236}">
                <a16:creationId xmlns:a16="http://schemas.microsoft.com/office/drawing/2014/main" id="{96882B4C-F0B7-4C08-AFAA-75EAFEC81D5A}"/>
              </a:ext>
            </a:extLst>
          </p:cNvPr>
          <p:cNvSpPr/>
          <p:nvPr/>
        </p:nvSpPr>
        <p:spPr>
          <a:xfrm>
            <a:off x="708477"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14 Cubo">
            <a:extLst>
              <a:ext uri="{FF2B5EF4-FFF2-40B4-BE49-F238E27FC236}">
                <a16:creationId xmlns:a16="http://schemas.microsoft.com/office/drawing/2014/main" id="{A257A31A-9549-4B06-98C5-DB59C642FB34}"/>
              </a:ext>
            </a:extLst>
          </p:cNvPr>
          <p:cNvSpPr/>
          <p:nvPr/>
        </p:nvSpPr>
        <p:spPr>
          <a:xfrm>
            <a:off x="708477"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14 Cubo">
            <a:extLst>
              <a:ext uri="{FF2B5EF4-FFF2-40B4-BE49-F238E27FC236}">
                <a16:creationId xmlns:a16="http://schemas.microsoft.com/office/drawing/2014/main" id="{6CAC47EA-604F-48F1-ABFF-B9BBAA2E3B11}"/>
              </a:ext>
            </a:extLst>
          </p:cNvPr>
          <p:cNvSpPr/>
          <p:nvPr/>
        </p:nvSpPr>
        <p:spPr>
          <a:xfrm>
            <a:off x="708477"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14 Cubo">
            <a:extLst>
              <a:ext uri="{FF2B5EF4-FFF2-40B4-BE49-F238E27FC236}">
                <a16:creationId xmlns:a16="http://schemas.microsoft.com/office/drawing/2014/main" id="{F6EC8032-5A89-47A4-BC3F-4366729C531E}"/>
              </a:ext>
            </a:extLst>
          </p:cNvPr>
          <p:cNvSpPr/>
          <p:nvPr/>
        </p:nvSpPr>
        <p:spPr>
          <a:xfrm>
            <a:off x="708477"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14 Cubo">
            <a:extLst>
              <a:ext uri="{FF2B5EF4-FFF2-40B4-BE49-F238E27FC236}">
                <a16:creationId xmlns:a16="http://schemas.microsoft.com/office/drawing/2014/main" id="{CCB73677-62A9-4D98-817A-D94FC8685254}"/>
              </a:ext>
            </a:extLst>
          </p:cNvPr>
          <p:cNvSpPr/>
          <p:nvPr/>
        </p:nvSpPr>
        <p:spPr>
          <a:xfrm>
            <a:off x="708477"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14 Cubo">
            <a:extLst>
              <a:ext uri="{FF2B5EF4-FFF2-40B4-BE49-F238E27FC236}">
                <a16:creationId xmlns:a16="http://schemas.microsoft.com/office/drawing/2014/main" id="{869F8087-04E9-4BD0-97BE-D244A2A65E16}"/>
              </a:ext>
            </a:extLst>
          </p:cNvPr>
          <p:cNvSpPr/>
          <p:nvPr/>
        </p:nvSpPr>
        <p:spPr>
          <a:xfrm>
            <a:off x="708477"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14 Cubo">
            <a:extLst>
              <a:ext uri="{FF2B5EF4-FFF2-40B4-BE49-F238E27FC236}">
                <a16:creationId xmlns:a16="http://schemas.microsoft.com/office/drawing/2014/main" id="{CFCD10C9-C1B7-4637-A315-9596F4236DFA}"/>
              </a:ext>
            </a:extLst>
          </p:cNvPr>
          <p:cNvSpPr/>
          <p:nvPr/>
        </p:nvSpPr>
        <p:spPr>
          <a:xfrm>
            <a:off x="708477"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14 Cubo">
            <a:extLst>
              <a:ext uri="{FF2B5EF4-FFF2-40B4-BE49-F238E27FC236}">
                <a16:creationId xmlns:a16="http://schemas.microsoft.com/office/drawing/2014/main" id="{218D1592-B9B6-4C7A-9D47-7D14697D18EB}"/>
              </a:ext>
            </a:extLst>
          </p:cNvPr>
          <p:cNvSpPr/>
          <p:nvPr/>
        </p:nvSpPr>
        <p:spPr>
          <a:xfrm>
            <a:off x="1905567"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14 Cubo">
            <a:extLst>
              <a:ext uri="{FF2B5EF4-FFF2-40B4-BE49-F238E27FC236}">
                <a16:creationId xmlns:a16="http://schemas.microsoft.com/office/drawing/2014/main" id="{9685E3FF-007D-4F3A-A288-700B21E7D166}"/>
              </a:ext>
            </a:extLst>
          </p:cNvPr>
          <p:cNvSpPr/>
          <p:nvPr/>
        </p:nvSpPr>
        <p:spPr>
          <a:xfrm>
            <a:off x="2144607"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14 Cubo">
            <a:extLst>
              <a:ext uri="{FF2B5EF4-FFF2-40B4-BE49-F238E27FC236}">
                <a16:creationId xmlns:a16="http://schemas.microsoft.com/office/drawing/2014/main" id="{ADA0254A-43BF-46C4-AD38-4E46A427A2E6}"/>
              </a:ext>
            </a:extLst>
          </p:cNvPr>
          <p:cNvSpPr/>
          <p:nvPr/>
        </p:nvSpPr>
        <p:spPr>
          <a:xfrm>
            <a:off x="1905567"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14 Cubo">
            <a:extLst>
              <a:ext uri="{FF2B5EF4-FFF2-40B4-BE49-F238E27FC236}">
                <a16:creationId xmlns:a16="http://schemas.microsoft.com/office/drawing/2014/main" id="{214167A4-3258-49B6-8C3E-0FBBD67795F6}"/>
              </a:ext>
            </a:extLst>
          </p:cNvPr>
          <p:cNvSpPr/>
          <p:nvPr/>
        </p:nvSpPr>
        <p:spPr>
          <a:xfrm>
            <a:off x="1905567"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14 Cubo">
            <a:extLst>
              <a:ext uri="{FF2B5EF4-FFF2-40B4-BE49-F238E27FC236}">
                <a16:creationId xmlns:a16="http://schemas.microsoft.com/office/drawing/2014/main" id="{1E027831-AD74-4F4F-9B77-8D6BECFE6014}"/>
              </a:ext>
            </a:extLst>
          </p:cNvPr>
          <p:cNvSpPr/>
          <p:nvPr/>
        </p:nvSpPr>
        <p:spPr>
          <a:xfrm>
            <a:off x="1905567"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14 Cubo">
            <a:extLst>
              <a:ext uri="{FF2B5EF4-FFF2-40B4-BE49-F238E27FC236}">
                <a16:creationId xmlns:a16="http://schemas.microsoft.com/office/drawing/2014/main" id="{72B0F1B8-22A6-4F97-91AB-9D6780FB2138}"/>
              </a:ext>
            </a:extLst>
          </p:cNvPr>
          <p:cNvSpPr/>
          <p:nvPr/>
        </p:nvSpPr>
        <p:spPr>
          <a:xfrm>
            <a:off x="1905567"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14 Cubo">
            <a:extLst>
              <a:ext uri="{FF2B5EF4-FFF2-40B4-BE49-F238E27FC236}">
                <a16:creationId xmlns:a16="http://schemas.microsoft.com/office/drawing/2014/main" id="{A97CB07B-3C15-48AF-A9B5-DAA441AF3681}"/>
              </a:ext>
            </a:extLst>
          </p:cNvPr>
          <p:cNvSpPr/>
          <p:nvPr/>
        </p:nvSpPr>
        <p:spPr>
          <a:xfrm>
            <a:off x="1666149"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14 Cubo">
            <a:extLst>
              <a:ext uri="{FF2B5EF4-FFF2-40B4-BE49-F238E27FC236}">
                <a16:creationId xmlns:a16="http://schemas.microsoft.com/office/drawing/2014/main" id="{75C929DC-7801-4F3B-BC22-D87127050AEF}"/>
              </a:ext>
            </a:extLst>
          </p:cNvPr>
          <p:cNvSpPr/>
          <p:nvPr/>
        </p:nvSpPr>
        <p:spPr>
          <a:xfrm>
            <a:off x="1905567"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14 Cubo">
            <a:extLst>
              <a:ext uri="{FF2B5EF4-FFF2-40B4-BE49-F238E27FC236}">
                <a16:creationId xmlns:a16="http://schemas.microsoft.com/office/drawing/2014/main" id="{9432BA52-4D11-4564-BFDF-D0FE0E55965F}"/>
              </a:ext>
            </a:extLst>
          </p:cNvPr>
          <p:cNvSpPr/>
          <p:nvPr/>
        </p:nvSpPr>
        <p:spPr>
          <a:xfrm>
            <a:off x="1665897"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14 Cubo">
            <a:extLst>
              <a:ext uri="{FF2B5EF4-FFF2-40B4-BE49-F238E27FC236}">
                <a16:creationId xmlns:a16="http://schemas.microsoft.com/office/drawing/2014/main" id="{DCDA98C9-2D02-404E-8C3F-47722B80BEB4}"/>
              </a:ext>
            </a:extLst>
          </p:cNvPr>
          <p:cNvSpPr/>
          <p:nvPr/>
        </p:nvSpPr>
        <p:spPr>
          <a:xfrm>
            <a:off x="1905252"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4" name="14 Cubo">
            <a:extLst>
              <a:ext uri="{FF2B5EF4-FFF2-40B4-BE49-F238E27FC236}">
                <a16:creationId xmlns:a16="http://schemas.microsoft.com/office/drawing/2014/main" id="{CD6D1A7F-FBD8-4239-B71C-38D62135FD11}"/>
              </a:ext>
            </a:extLst>
          </p:cNvPr>
          <p:cNvSpPr/>
          <p:nvPr/>
        </p:nvSpPr>
        <p:spPr>
          <a:xfrm>
            <a:off x="1665897"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14 Cubo">
            <a:extLst>
              <a:ext uri="{FF2B5EF4-FFF2-40B4-BE49-F238E27FC236}">
                <a16:creationId xmlns:a16="http://schemas.microsoft.com/office/drawing/2014/main" id="{F3820B0B-03D7-4C2E-8C6D-5086EF4CAFCC}"/>
              </a:ext>
            </a:extLst>
          </p:cNvPr>
          <p:cNvSpPr/>
          <p:nvPr/>
        </p:nvSpPr>
        <p:spPr>
          <a:xfrm>
            <a:off x="1666149"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14 Cubo">
            <a:extLst>
              <a:ext uri="{FF2B5EF4-FFF2-40B4-BE49-F238E27FC236}">
                <a16:creationId xmlns:a16="http://schemas.microsoft.com/office/drawing/2014/main" id="{5976B541-7CF1-4425-9A18-41D58DBFD823}"/>
              </a:ext>
            </a:extLst>
          </p:cNvPr>
          <p:cNvSpPr/>
          <p:nvPr/>
        </p:nvSpPr>
        <p:spPr>
          <a:xfrm>
            <a:off x="1905567"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14 Cubo">
            <a:extLst>
              <a:ext uri="{FF2B5EF4-FFF2-40B4-BE49-F238E27FC236}">
                <a16:creationId xmlns:a16="http://schemas.microsoft.com/office/drawing/2014/main" id="{AF459DFE-466E-460A-AE75-46EC0BCAE5D8}"/>
              </a:ext>
            </a:extLst>
          </p:cNvPr>
          <p:cNvSpPr/>
          <p:nvPr/>
        </p:nvSpPr>
        <p:spPr>
          <a:xfrm>
            <a:off x="1665897"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14 Cubo">
            <a:extLst>
              <a:ext uri="{FF2B5EF4-FFF2-40B4-BE49-F238E27FC236}">
                <a16:creationId xmlns:a16="http://schemas.microsoft.com/office/drawing/2014/main" id="{C5143AE5-E6E9-45BA-8CB7-BDC50AB191AF}"/>
              </a:ext>
            </a:extLst>
          </p:cNvPr>
          <p:cNvSpPr/>
          <p:nvPr/>
        </p:nvSpPr>
        <p:spPr>
          <a:xfrm>
            <a:off x="1905252"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14 Cubo">
            <a:extLst>
              <a:ext uri="{FF2B5EF4-FFF2-40B4-BE49-F238E27FC236}">
                <a16:creationId xmlns:a16="http://schemas.microsoft.com/office/drawing/2014/main" id="{779CD6F2-8B6B-43AD-8AA7-1572D0DAFB69}"/>
              </a:ext>
            </a:extLst>
          </p:cNvPr>
          <p:cNvSpPr/>
          <p:nvPr/>
        </p:nvSpPr>
        <p:spPr>
          <a:xfrm>
            <a:off x="1905252"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14 Cubo">
            <a:extLst>
              <a:ext uri="{FF2B5EF4-FFF2-40B4-BE49-F238E27FC236}">
                <a16:creationId xmlns:a16="http://schemas.microsoft.com/office/drawing/2014/main" id="{7A9BC938-4CA1-4760-BA29-14A3FFB354CC}"/>
              </a:ext>
            </a:extLst>
          </p:cNvPr>
          <p:cNvSpPr/>
          <p:nvPr/>
        </p:nvSpPr>
        <p:spPr>
          <a:xfrm>
            <a:off x="2384403" y="2504972"/>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14 Cubo">
            <a:extLst>
              <a:ext uri="{FF2B5EF4-FFF2-40B4-BE49-F238E27FC236}">
                <a16:creationId xmlns:a16="http://schemas.microsoft.com/office/drawing/2014/main" id="{A1B47F74-934F-4677-ABA8-D3F433224ED8}"/>
              </a:ext>
            </a:extLst>
          </p:cNvPr>
          <p:cNvSpPr/>
          <p:nvPr/>
        </p:nvSpPr>
        <p:spPr>
          <a:xfrm>
            <a:off x="2623821" y="2504972"/>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14 Cubo">
            <a:extLst>
              <a:ext uri="{FF2B5EF4-FFF2-40B4-BE49-F238E27FC236}">
                <a16:creationId xmlns:a16="http://schemas.microsoft.com/office/drawing/2014/main" id="{F65D1E09-480E-44B8-8CCE-56D9F46E5627}"/>
              </a:ext>
            </a:extLst>
          </p:cNvPr>
          <p:cNvSpPr/>
          <p:nvPr/>
        </p:nvSpPr>
        <p:spPr>
          <a:xfrm>
            <a:off x="2384403" y="2744629"/>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14 Cubo">
            <a:extLst>
              <a:ext uri="{FF2B5EF4-FFF2-40B4-BE49-F238E27FC236}">
                <a16:creationId xmlns:a16="http://schemas.microsoft.com/office/drawing/2014/main" id="{C253B7A3-09A1-4142-97A0-0727F6DECF2E}"/>
              </a:ext>
            </a:extLst>
          </p:cNvPr>
          <p:cNvSpPr/>
          <p:nvPr/>
        </p:nvSpPr>
        <p:spPr>
          <a:xfrm>
            <a:off x="2623821" y="2744629"/>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14 Cubo">
            <a:extLst>
              <a:ext uri="{FF2B5EF4-FFF2-40B4-BE49-F238E27FC236}">
                <a16:creationId xmlns:a16="http://schemas.microsoft.com/office/drawing/2014/main" id="{D7794242-5822-43BB-BC41-6C0CAD158844}"/>
              </a:ext>
            </a:extLst>
          </p:cNvPr>
          <p:cNvSpPr/>
          <p:nvPr/>
        </p:nvSpPr>
        <p:spPr>
          <a:xfrm>
            <a:off x="2384403" y="2984286"/>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14 Cubo">
            <a:extLst>
              <a:ext uri="{FF2B5EF4-FFF2-40B4-BE49-F238E27FC236}">
                <a16:creationId xmlns:a16="http://schemas.microsoft.com/office/drawing/2014/main" id="{B7AA3FEE-E739-4C96-98B5-A2BA9E2A7189}"/>
              </a:ext>
            </a:extLst>
          </p:cNvPr>
          <p:cNvSpPr/>
          <p:nvPr/>
        </p:nvSpPr>
        <p:spPr>
          <a:xfrm>
            <a:off x="2623821" y="2984286"/>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14 Cubo">
            <a:extLst>
              <a:ext uri="{FF2B5EF4-FFF2-40B4-BE49-F238E27FC236}">
                <a16:creationId xmlns:a16="http://schemas.microsoft.com/office/drawing/2014/main" id="{A105AD91-F075-4343-8E07-0861514D3980}"/>
              </a:ext>
            </a:extLst>
          </p:cNvPr>
          <p:cNvSpPr/>
          <p:nvPr/>
        </p:nvSpPr>
        <p:spPr>
          <a:xfrm>
            <a:off x="2384403" y="3223943"/>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14 Cubo">
            <a:extLst>
              <a:ext uri="{FF2B5EF4-FFF2-40B4-BE49-F238E27FC236}">
                <a16:creationId xmlns:a16="http://schemas.microsoft.com/office/drawing/2014/main" id="{0477ADFB-4E0F-4E3F-8D25-4A3A27A6E4E6}"/>
              </a:ext>
            </a:extLst>
          </p:cNvPr>
          <p:cNvSpPr/>
          <p:nvPr/>
        </p:nvSpPr>
        <p:spPr>
          <a:xfrm>
            <a:off x="2623821" y="3223943"/>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14 Cubo">
            <a:extLst>
              <a:ext uri="{FF2B5EF4-FFF2-40B4-BE49-F238E27FC236}">
                <a16:creationId xmlns:a16="http://schemas.microsoft.com/office/drawing/2014/main" id="{8A14D3FB-94EF-4EF5-87B8-3671116C4FD1}"/>
              </a:ext>
            </a:extLst>
          </p:cNvPr>
          <p:cNvSpPr/>
          <p:nvPr/>
        </p:nvSpPr>
        <p:spPr>
          <a:xfrm>
            <a:off x="2384403" y="3463600"/>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14 Cubo">
            <a:extLst>
              <a:ext uri="{FF2B5EF4-FFF2-40B4-BE49-F238E27FC236}">
                <a16:creationId xmlns:a16="http://schemas.microsoft.com/office/drawing/2014/main" id="{98F4AF7C-1026-4783-8A69-F941203BAD13}"/>
              </a:ext>
            </a:extLst>
          </p:cNvPr>
          <p:cNvSpPr/>
          <p:nvPr/>
        </p:nvSpPr>
        <p:spPr>
          <a:xfrm>
            <a:off x="2623821" y="3463600"/>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14 Cubo">
            <a:extLst>
              <a:ext uri="{FF2B5EF4-FFF2-40B4-BE49-F238E27FC236}">
                <a16:creationId xmlns:a16="http://schemas.microsoft.com/office/drawing/2014/main" id="{06C6DAD6-24CF-4026-B2C3-FAE9C288D4CB}"/>
              </a:ext>
            </a:extLst>
          </p:cNvPr>
          <p:cNvSpPr/>
          <p:nvPr/>
        </p:nvSpPr>
        <p:spPr>
          <a:xfrm>
            <a:off x="2384403" y="3703257"/>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1" name="14 Cubo">
            <a:extLst>
              <a:ext uri="{FF2B5EF4-FFF2-40B4-BE49-F238E27FC236}">
                <a16:creationId xmlns:a16="http://schemas.microsoft.com/office/drawing/2014/main" id="{C0797537-0B17-4289-AB1F-707A37ECCD5B}"/>
              </a:ext>
            </a:extLst>
          </p:cNvPr>
          <p:cNvSpPr/>
          <p:nvPr/>
        </p:nvSpPr>
        <p:spPr>
          <a:xfrm>
            <a:off x="2623821" y="3703257"/>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2" name="14 Cubo">
            <a:extLst>
              <a:ext uri="{FF2B5EF4-FFF2-40B4-BE49-F238E27FC236}">
                <a16:creationId xmlns:a16="http://schemas.microsoft.com/office/drawing/2014/main" id="{0026055A-9195-42F1-9349-DE946E9A31D2}"/>
              </a:ext>
            </a:extLst>
          </p:cNvPr>
          <p:cNvSpPr/>
          <p:nvPr/>
        </p:nvSpPr>
        <p:spPr>
          <a:xfrm>
            <a:off x="2383962" y="4420068"/>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14 Cubo">
            <a:extLst>
              <a:ext uri="{FF2B5EF4-FFF2-40B4-BE49-F238E27FC236}">
                <a16:creationId xmlns:a16="http://schemas.microsoft.com/office/drawing/2014/main" id="{C7C15D14-BAB2-4FB9-BD9D-6F500EFD2396}"/>
              </a:ext>
            </a:extLst>
          </p:cNvPr>
          <p:cNvSpPr/>
          <p:nvPr/>
        </p:nvSpPr>
        <p:spPr>
          <a:xfrm>
            <a:off x="262331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14 Cubo">
            <a:extLst>
              <a:ext uri="{FF2B5EF4-FFF2-40B4-BE49-F238E27FC236}">
                <a16:creationId xmlns:a16="http://schemas.microsoft.com/office/drawing/2014/main" id="{24B7FE33-8B74-4254-AF61-E4182D04F3AA}"/>
              </a:ext>
            </a:extLst>
          </p:cNvPr>
          <p:cNvSpPr/>
          <p:nvPr/>
        </p:nvSpPr>
        <p:spPr>
          <a:xfrm>
            <a:off x="2383962" y="4661885"/>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5" name="14 Cubo">
            <a:extLst>
              <a:ext uri="{FF2B5EF4-FFF2-40B4-BE49-F238E27FC236}">
                <a16:creationId xmlns:a16="http://schemas.microsoft.com/office/drawing/2014/main" id="{69566169-E815-407E-8981-F7FE9140FDA7}"/>
              </a:ext>
            </a:extLst>
          </p:cNvPr>
          <p:cNvSpPr/>
          <p:nvPr/>
        </p:nvSpPr>
        <p:spPr>
          <a:xfrm>
            <a:off x="262331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14 Cubo">
            <a:extLst>
              <a:ext uri="{FF2B5EF4-FFF2-40B4-BE49-F238E27FC236}">
                <a16:creationId xmlns:a16="http://schemas.microsoft.com/office/drawing/2014/main" id="{17D4FD6C-9F72-4598-8430-E752F80E0A14}"/>
              </a:ext>
            </a:extLst>
          </p:cNvPr>
          <p:cNvSpPr/>
          <p:nvPr/>
        </p:nvSpPr>
        <p:spPr>
          <a:xfrm>
            <a:off x="2384403" y="3942912"/>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14 Cubo">
            <a:extLst>
              <a:ext uri="{FF2B5EF4-FFF2-40B4-BE49-F238E27FC236}">
                <a16:creationId xmlns:a16="http://schemas.microsoft.com/office/drawing/2014/main" id="{0B1A5232-7C3A-4AE6-B54E-9B75149180AD}"/>
              </a:ext>
            </a:extLst>
          </p:cNvPr>
          <p:cNvSpPr/>
          <p:nvPr/>
        </p:nvSpPr>
        <p:spPr>
          <a:xfrm>
            <a:off x="2623821" y="3942912"/>
            <a:ext cx="208800" cy="208800"/>
          </a:xfrm>
          <a:prstGeom prst="flowChartProcess">
            <a:avLst/>
          </a:prstGeom>
          <a:solidFill>
            <a:schemeClr val="bg2"/>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14 Cubo">
            <a:extLst>
              <a:ext uri="{FF2B5EF4-FFF2-40B4-BE49-F238E27FC236}">
                <a16:creationId xmlns:a16="http://schemas.microsoft.com/office/drawing/2014/main" id="{9E327839-9520-48F5-AEAE-52336DE36969}"/>
              </a:ext>
            </a:extLst>
          </p:cNvPr>
          <p:cNvSpPr/>
          <p:nvPr/>
        </p:nvSpPr>
        <p:spPr>
          <a:xfrm>
            <a:off x="2383962" y="4178249"/>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14 Cubo">
            <a:extLst>
              <a:ext uri="{FF2B5EF4-FFF2-40B4-BE49-F238E27FC236}">
                <a16:creationId xmlns:a16="http://schemas.microsoft.com/office/drawing/2014/main" id="{50849038-04EE-44E2-A9C7-A618EC3140C7}"/>
              </a:ext>
            </a:extLst>
          </p:cNvPr>
          <p:cNvSpPr/>
          <p:nvPr/>
        </p:nvSpPr>
        <p:spPr>
          <a:xfrm>
            <a:off x="7651605"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14 Cubo">
            <a:extLst>
              <a:ext uri="{FF2B5EF4-FFF2-40B4-BE49-F238E27FC236}">
                <a16:creationId xmlns:a16="http://schemas.microsoft.com/office/drawing/2014/main" id="{125213BA-404D-4CA0-8184-1D5EC4C9E6B4}"/>
              </a:ext>
            </a:extLst>
          </p:cNvPr>
          <p:cNvSpPr/>
          <p:nvPr/>
        </p:nvSpPr>
        <p:spPr>
          <a:xfrm>
            <a:off x="2863239"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14 Cubo">
            <a:extLst>
              <a:ext uri="{FF2B5EF4-FFF2-40B4-BE49-F238E27FC236}">
                <a16:creationId xmlns:a16="http://schemas.microsoft.com/office/drawing/2014/main" id="{2CDC0BEF-42EE-4C3C-B534-92885E1CF1C1}"/>
              </a:ext>
            </a:extLst>
          </p:cNvPr>
          <p:cNvSpPr/>
          <p:nvPr/>
        </p:nvSpPr>
        <p:spPr>
          <a:xfrm>
            <a:off x="3102657"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14 Cubo">
            <a:extLst>
              <a:ext uri="{FF2B5EF4-FFF2-40B4-BE49-F238E27FC236}">
                <a16:creationId xmlns:a16="http://schemas.microsoft.com/office/drawing/2014/main" id="{A9DF6F21-3D09-4AF8-B06A-44F0E6F0BAE7}"/>
              </a:ext>
            </a:extLst>
          </p:cNvPr>
          <p:cNvSpPr/>
          <p:nvPr/>
        </p:nvSpPr>
        <p:spPr>
          <a:xfrm>
            <a:off x="3342075"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14 Cubo">
            <a:extLst>
              <a:ext uri="{FF2B5EF4-FFF2-40B4-BE49-F238E27FC236}">
                <a16:creationId xmlns:a16="http://schemas.microsoft.com/office/drawing/2014/main" id="{CCCCC4E6-7895-4EFB-A3A8-710FD4D4238A}"/>
              </a:ext>
            </a:extLst>
          </p:cNvPr>
          <p:cNvSpPr/>
          <p:nvPr/>
        </p:nvSpPr>
        <p:spPr>
          <a:xfrm>
            <a:off x="3581493"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14 Cubo">
            <a:extLst>
              <a:ext uri="{FF2B5EF4-FFF2-40B4-BE49-F238E27FC236}">
                <a16:creationId xmlns:a16="http://schemas.microsoft.com/office/drawing/2014/main" id="{B5893C86-6DDD-4685-97BF-480D89A24E99}"/>
              </a:ext>
            </a:extLst>
          </p:cNvPr>
          <p:cNvSpPr/>
          <p:nvPr/>
        </p:nvSpPr>
        <p:spPr>
          <a:xfrm>
            <a:off x="3820911"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14 Cubo">
            <a:extLst>
              <a:ext uri="{FF2B5EF4-FFF2-40B4-BE49-F238E27FC236}">
                <a16:creationId xmlns:a16="http://schemas.microsoft.com/office/drawing/2014/main" id="{51C05B7B-AB5B-45E8-B3F9-271D86A33D01}"/>
              </a:ext>
            </a:extLst>
          </p:cNvPr>
          <p:cNvSpPr/>
          <p:nvPr/>
        </p:nvSpPr>
        <p:spPr>
          <a:xfrm>
            <a:off x="4060329"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14 Cubo">
            <a:extLst>
              <a:ext uri="{FF2B5EF4-FFF2-40B4-BE49-F238E27FC236}">
                <a16:creationId xmlns:a16="http://schemas.microsoft.com/office/drawing/2014/main" id="{3DE4E4BF-0DD4-46AD-ACDD-3DC17B33C813}"/>
              </a:ext>
            </a:extLst>
          </p:cNvPr>
          <p:cNvSpPr/>
          <p:nvPr/>
        </p:nvSpPr>
        <p:spPr>
          <a:xfrm>
            <a:off x="4299747"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14 Cubo">
            <a:extLst>
              <a:ext uri="{FF2B5EF4-FFF2-40B4-BE49-F238E27FC236}">
                <a16:creationId xmlns:a16="http://schemas.microsoft.com/office/drawing/2014/main" id="{14AB5E9F-7BF1-469C-A67B-AFB45AECB613}"/>
              </a:ext>
            </a:extLst>
          </p:cNvPr>
          <p:cNvSpPr/>
          <p:nvPr/>
        </p:nvSpPr>
        <p:spPr>
          <a:xfrm>
            <a:off x="4539165"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14 Cubo">
            <a:extLst>
              <a:ext uri="{FF2B5EF4-FFF2-40B4-BE49-F238E27FC236}">
                <a16:creationId xmlns:a16="http://schemas.microsoft.com/office/drawing/2014/main" id="{2F584900-3B6A-4FDC-B519-2E443EBF5D0C}"/>
              </a:ext>
            </a:extLst>
          </p:cNvPr>
          <p:cNvSpPr/>
          <p:nvPr/>
        </p:nvSpPr>
        <p:spPr>
          <a:xfrm>
            <a:off x="4778583"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0" name="14 Cubo">
            <a:extLst>
              <a:ext uri="{FF2B5EF4-FFF2-40B4-BE49-F238E27FC236}">
                <a16:creationId xmlns:a16="http://schemas.microsoft.com/office/drawing/2014/main" id="{A02D613A-9C3A-4B92-93F0-9370D484F54A}"/>
              </a:ext>
            </a:extLst>
          </p:cNvPr>
          <p:cNvSpPr/>
          <p:nvPr/>
        </p:nvSpPr>
        <p:spPr>
          <a:xfrm>
            <a:off x="2863239"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14 Cubo">
            <a:extLst>
              <a:ext uri="{FF2B5EF4-FFF2-40B4-BE49-F238E27FC236}">
                <a16:creationId xmlns:a16="http://schemas.microsoft.com/office/drawing/2014/main" id="{E98F768C-B471-4350-AB3A-AE5E8A2251DD}"/>
              </a:ext>
            </a:extLst>
          </p:cNvPr>
          <p:cNvSpPr/>
          <p:nvPr/>
        </p:nvSpPr>
        <p:spPr>
          <a:xfrm>
            <a:off x="3102657"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14 Cubo">
            <a:extLst>
              <a:ext uri="{FF2B5EF4-FFF2-40B4-BE49-F238E27FC236}">
                <a16:creationId xmlns:a16="http://schemas.microsoft.com/office/drawing/2014/main" id="{B4C64C5F-2CBF-4B12-8212-012A90B1AD7F}"/>
              </a:ext>
            </a:extLst>
          </p:cNvPr>
          <p:cNvSpPr/>
          <p:nvPr/>
        </p:nvSpPr>
        <p:spPr>
          <a:xfrm>
            <a:off x="3342075"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14 Cubo">
            <a:extLst>
              <a:ext uri="{FF2B5EF4-FFF2-40B4-BE49-F238E27FC236}">
                <a16:creationId xmlns:a16="http://schemas.microsoft.com/office/drawing/2014/main" id="{148AA640-EA61-4C11-8B74-31592157A8FD}"/>
              </a:ext>
            </a:extLst>
          </p:cNvPr>
          <p:cNvSpPr/>
          <p:nvPr/>
        </p:nvSpPr>
        <p:spPr>
          <a:xfrm>
            <a:off x="3581493"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14 Cubo">
            <a:extLst>
              <a:ext uri="{FF2B5EF4-FFF2-40B4-BE49-F238E27FC236}">
                <a16:creationId xmlns:a16="http://schemas.microsoft.com/office/drawing/2014/main" id="{50319FF9-EC69-4EC3-B64C-D7173431D2C1}"/>
              </a:ext>
            </a:extLst>
          </p:cNvPr>
          <p:cNvSpPr/>
          <p:nvPr/>
        </p:nvSpPr>
        <p:spPr>
          <a:xfrm>
            <a:off x="3820911"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14 Cubo">
            <a:extLst>
              <a:ext uri="{FF2B5EF4-FFF2-40B4-BE49-F238E27FC236}">
                <a16:creationId xmlns:a16="http://schemas.microsoft.com/office/drawing/2014/main" id="{DCDACA21-DBC3-4F04-86E1-4F59AE43825C}"/>
              </a:ext>
            </a:extLst>
          </p:cNvPr>
          <p:cNvSpPr/>
          <p:nvPr/>
        </p:nvSpPr>
        <p:spPr>
          <a:xfrm>
            <a:off x="4060329"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14 Cubo">
            <a:extLst>
              <a:ext uri="{FF2B5EF4-FFF2-40B4-BE49-F238E27FC236}">
                <a16:creationId xmlns:a16="http://schemas.microsoft.com/office/drawing/2014/main" id="{C475AE88-EE94-4160-88D9-C6EC7CC604E2}"/>
              </a:ext>
            </a:extLst>
          </p:cNvPr>
          <p:cNvSpPr/>
          <p:nvPr/>
        </p:nvSpPr>
        <p:spPr>
          <a:xfrm>
            <a:off x="4299747"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14 Cubo">
            <a:extLst>
              <a:ext uri="{FF2B5EF4-FFF2-40B4-BE49-F238E27FC236}">
                <a16:creationId xmlns:a16="http://schemas.microsoft.com/office/drawing/2014/main" id="{71E8B39C-1C9B-4838-9C14-7D344197A11E}"/>
              </a:ext>
            </a:extLst>
          </p:cNvPr>
          <p:cNvSpPr/>
          <p:nvPr/>
        </p:nvSpPr>
        <p:spPr>
          <a:xfrm>
            <a:off x="4539165"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14 Cubo">
            <a:extLst>
              <a:ext uri="{FF2B5EF4-FFF2-40B4-BE49-F238E27FC236}">
                <a16:creationId xmlns:a16="http://schemas.microsoft.com/office/drawing/2014/main" id="{A2292DE5-F93A-4D93-B8B8-2943605B9104}"/>
              </a:ext>
            </a:extLst>
          </p:cNvPr>
          <p:cNvSpPr/>
          <p:nvPr/>
        </p:nvSpPr>
        <p:spPr>
          <a:xfrm>
            <a:off x="4778583"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14 Cubo">
            <a:extLst>
              <a:ext uri="{FF2B5EF4-FFF2-40B4-BE49-F238E27FC236}">
                <a16:creationId xmlns:a16="http://schemas.microsoft.com/office/drawing/2014/main" id="{AB2770EB-DDF2-46AD-B3D4-B899D9461FFD}"/>
              </a:ext>
            </a:extLst>
          </p:cNvPr>
          <p:cNvSpPr/>
          <p:nvPr/>
        </p:nvSpPr>
        <p:spPr>
          <a:xfrm>
            <a:off x="2863239"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14 Cubo">
            <a:extLst>
              <a:ext uri="{FF2B5EF4-FFF2-40B4-BE49-F238E27FC236}">
                <a16:creationId xmlns:a16="http://schemas.microsoft.com/office/drawing/2014/main" id="{57015A15-B0CE-4629-92F9-665B9EAA1FDA}"/>
              </a:ext>
            </a:extLst>
          </p:cNvPr>
          <p:cNvSpPr/>
          <p:nvPr/>
        </p:nvSpPr>
        <p:spPr>
          <a:xfrm>
            <a:off x="3102657"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14 Cubo">
            <a:extLst>
              <a:ext uri="{FF2B5EF4-FFF2-40B4-BE49-F238E27FC236}">
                <a16:creationId xmlns:a16="http://schemas.microsoft.com/office/drawing/2014/main" id="{9154E6FF-03E6-450E-8724-4C9D60F40110}"/>
              </a:ext>
            </a:extLst>
          </p:cNvPr>
          <p:cNvSpPr/>
          <p:nvPr/>
        </p:nvSpPr>
        <p:spPr>
          <a:xfrm>
            <a:off x="3342075"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14 Cubo">
            <a:extLst>
              <a:ext uri="{FF2B5EF4-FFF2-40B4-BE49-F238E27FC236}">
                <a16:creationId xmlns:a16="http://schemas.microsoft.com/office/drawing/2014/main" id="{5399618E-ADE3-4995-89F0-C5949D69FEC9}"/>
              </a:ext>
            </a:extLst>
          </p:cNvPr>
          <p:cNvSpPr/>
          <p:nvPr/>
        </p:nvSpPr>
        <p:spPr>
          <a:xfrm>
            <a:off x="3581493"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14 Cubo">
            <a:extLst>
              <a:ext uri="{FF2B5EF4-FFF2-40B4-BE49-F238E27FC236}">
                <a16:creationId xmlns:a16="http://schemas.microsoft.com/office/drawing/2014/main" id="{7E97121A-C06F-465D-A2CE-EFC3BAFFBAC7}"/>
              </a:ext>
            </a:extLst>
          </p:cNvPr>
          <p:cNvSpPr/>
          <p:nvPr/>
        </p:nvSpPr>
        <p:spPr>
          <a:xfrm>
            <a:off x="3820911"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4" name="14 Cubo">
            <a:extLst>
              <a:ext uri="{FF2B5EF4-FFF2-40B4-BE49-F238E27FC236}">
                <a16:creationId xmlns:a16="http://schemas.microsoft.com/office/drawing/2014/main" id="{BF91F73B-638C-4387-B753-DB67528EED5C}"/>
              </a:ext>
            </a:extLst>
          </p:cNvPr>
          <p:cNvSpPr/>
          <p:nvPr/>
        </p:nvSpPr>
        <p:spPr>
          <a:xfrm>
            <a:off x="4060329"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5" name="14 Cubo">
            <a:extLst>
              <a:ext uri="{FF2B5EF4-FFF2-40B4-BE49-F238E27FC236}">
                <a16:creationId xmlns:a16="http://schemas.microsoft.com/office/drawing/2014/main" id="{FBE41A72-B1DA-4E61-A84D-D9BEF0F809D1}"/>
              </a:ext>
            </a:extLst>
          </p:cNvPr>
          <p:cNvSpPr/>
          <p:nvPr/>
        </p:nvSpPr>
        <p:spPr>
          <a:xfrm>
            <a:off x="4299747"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6" name="14 Cubo">
            <a:extLst>
              <a:ext uri="{FF2B5EF4-FFF2-40B4-BE49-F238E27FC236}">
                <a16:creationId xmlns:a16="http://schemas.microsoft.com/office/drawing/2014/main" id="{4D6ED996-8823-4446-9504-DD65CC261CAD}"/>
              </a:ext>
            </a:extLst>
          </p:cNvPr>
          <p:cNvSpPr/>
          <p:nvPr/>
        </p:nvSpPr>
        <p:spPr>
          <a:xfrm>
            <a:off x="4539165"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7" name="14 Cubo">
            <a:extLst>
              <a:ext uri="{FF2B5EF4-FFF2-40B4-BE49-F238E27FC236}">
                <a16:creationId xmlns:a16="http://schemas.microsoft.com/office/drawing/2014/main" id="{374C93C2-1071-4215-9A80-448DC78CC1DC}"/>
              </a:ext>
            </a:extLst>
          </p:cNvPr>
          <p:cNvSpPr/>
          <p:nvPr/>
        </p:nvSpPr>
        <p:spPr>
          <a:xfrm>
            <a:off x="4778583"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8" name="14 Cubo">
            <a:extLst>
              <a:ext uri="{FF2B5EF4-FFF2-40B4-BE49-F238E27FC236}">
                <a16:creationId xmlns:a16="http://schemas.microsoft.com/office/drawing/2014/main" id="{0664E120-3995-44F9-B91C-7B5A1B6E3C3D}"/>
              </a:ext>
            </a:extLst>
          </p:cNvPr>
          <p:cNvSpPr/>
          <p:nvPr/>
        </p:nvSpPr>
        <p:spPr>
          <a:xfrm>
            <a:off x="2863239"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9" name="14 Cubo">
            <a:extLst>
              <a:ext uri="{FF2B5EF4-FFF2-40B4-BE49-F238E27FC236}">
                <a16:creationId xmlns:a16="http://schemas.microsoft.com/office/drawing/2014/main" id="{53A5BEB7-04EA-4D0E-8F4E-65D3D1B49147}"/>
              </a:ext>
            </a:extLst>
          </p:cNvPr>
          <p:cNvSpPr/>
          <p:nvPr/>
        </p:nvSpPr>
        <p:spPr>
          <a:xfrm>
            <a:off x="3102657"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14 Cubo">
            <a:extLst>
              <a:ext uri="{FF2B5EF4-FFF2-40B4-BE49-F238E27FC236}">
                <a16:creationId xmlns:a16="http://schemas.microsoft.com/office/drawing/2014/main" id="{A8E30D6F-B8C0-4201-BD30-2889D8E89698}"/>
              </a:ext>
            </a:extLst>
          </p:cNvPr>
          <p:cNvSpPr/>
          <p:nvPr/>
        </p:nvSpPr>
        <p:spPr>
          <a:xfrm>
            <a:off x="3342075"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14 Cubo">
            <a:extLst>
              <a:ext uri="{FF2B5EF4-FFF2-40B4-BE49-F238E27FC236}">
                <a16:creationId xmlns:a16="http://schemas.microsoft.com/office/drawing/2014/main" id="{A270100A-924E-4022-B31A-E6F127C469A1}"/>
              </a:ext>
            </a:extLst>
          </p:cNvPr>
          <p:cNvSpPr/>
          <p:nvPr/>
        </p:nvSpPr>
        <p:spPr>
          <a:xfrm>
            <a:off x="3581493"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14 Cubo">
            <a:extLst>
              <a:ext uri="{FF2B5EF4-FFF2-40B4-BE49-F238E27FC236}">
                <a16:creationId xmlns:a16="http://schemas.microsoft.com/office/drawing/2014/main" id="{3D4EA45B-FF93-4C22-8A57-139983214653}"/>
              </a:ext>
            </a:extLst>
          </p:cNvPr>
          <p:cNvSpPr/>
          <p:nvPr/>
        </p:nvSpPr>
        <p:spPr>
          <a:xfrm>
            <a:off x="3820911"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14 Cubo">
            <a:extLst>
              <a:ext uri="{FF2B5EF4-FFF2-40B4-BE49-F238E27FC236}">
                <a16:creationId xmlns:a16="http://schemas.microsoft.com/office/drawing/2014/main" id="{4E6E79E7-A01C-4C15-8B51-396EC41118D9}"/>
              </a:ext>
            </a:extLst>
          </p:cNvPr>
          <p:cNvSpPr/>
          <p:nvPr/>
        </p:nvSpPr>
        <p:spPr>
          <a:xfrm>
            <a:off x="4060329"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14 Cubo">
            <a:extLst>
              <a:ext uri="{FF2B5EF4-FFF2-40B4-BE49-F238E27FC236}">
                <a16:creationId xmlns:a16="http://schemas.microsoft.com/office/drawing/2014/main" id="{BBA062BC-9145-4730-A179-C3458350385F}"/>
              </a:ext>
            </a:extLst>
          </p:cNvPr>
          <p:cNvSpPr/>
          <p:nvPr/>
        </p:nvSpPr>
        <p:spPr>
          <a:xfrm>
            <a:off x="4299747"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14 Cubo">
            <a:extLst>
              <a:ext uri="{FF2B5EF4-FFF2-40B4-BE49-F238E27FC236}">
                <a16:creationId xmlns:a16="http://schemas.microsoft.com/office/drawing/2014/main" id="{3F13CFFD-F2AC-4BEB-8CFB-CB87BE02603F}"/>
              </a:ext>
            </a:extLst>
          </p:cNvPr>
          <p:cNvSpPr/>
          <p:nvPr/>
        </p:nvSpPr>
        <p:spPr>
          <a:xfrm>
            <a:off x="4539165"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14 Cubo">
            <a:extLst>
              <a:ext uri="{FF2B5EF4-FFF2-40B4-BE49-F238E27FC236}">
                <a16:creationId xmlns:a16="http://schemas.microsoft.com/office/drawing/2014/main" id="{83061B96-1318-40A0-9DBD-B7731F99FBAF}"/>
              </a:ext>
            </a:extLst>
          </p:cNvPr>
          <p:cNvSpPr/>
          <p:nvPr/>
        </p:nvSpPr>
        <p:spPr>
          <a:xfrm>
            <a:off x="4778583"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14 Cubo">
            <a:extLst>
              <a:ext uri="{FF2B5EF4-FFF2-40B4-BE49-F238E27FC236}">
                <a16:creationId xmlns:a16="http://schemas.microsoft.com/office/drawing/2014/main" id="{7B58CE08-35E2-4D7B-9AE7-9CD3A4C0D1E1}"/>
              </a:ext>
            </a:extLst>
          </p:cNvPr>
          <p:cNvSpPr/>
          <p:nvPr/>
        </p:nvSpPr>
        <p:spPr>
          <a:xfrm>
            <a:off x="2863239"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14 Cubo">
            <a:extLst>
              <a:ext uri="{FF2B5EF4-FFF2-40B4-BE49-F238E27FC236}">
                <a16:creationId xmlns:a16="http://schemas.microsoft.com/office/drawing/2014/main" id="{34137E00-D612-4B8E-93B1-72F200274080}"/>
              </a:ext>
            </a:extLst>
          </p:cNvPr>
          <p:cNvSpPr/>
          <p:nvPr/>
        </p:nvSpPr>
        <p:spPr>
          <a:xfrm>
            <a:off x="3102657"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14 Cubo">
            <a:extLst>
              <a:ext uri="{FF2B5EF4-FFF2-40B4-BE49-F238E27FC236}">
                <a16:creationId xmlns:a16="http://schemas.microsoft.com/office/drawing/2014/main" id="{24FE4DBB-576B-45A8-8CB3-DD484385C46E}"/>
              </a:ext>
            </a:extLst>
          </p:cNvPr>
          <p:cNvSpPr/>
          <p:nvPr/>
        </p:nvSpPr>
        <p:spPr>
          <a:xfrm>
            <a:off x="3342075"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14 Cubo">
            <a:extLst>
              <a:ext uri="{FF2B5EF4-FFF2-40B4-BE49-F238E27FC236}">
                <a16:creationId xmlns:a16="http://schemas.microsoft.com/office/drawing/2014/main" id="{0EEE3FE7-37B3-4873-8A52-B12779034F06}"/>
              </a:ext>
            </a:extLst>
          </p:cNvPr>
          <p:cNvSpPr/>
          <p:nvPr/>
        </p:nvSpPr>
        <p:spPr>
          <a:xfrm>
            <a:off x="3581493"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14 Cubo">
            <a:extLst>
              <a:ext uri="{FF2B5EF4-FFF2-40B4-BE49-F238E27FC236}">
                <a16:creationId xmlns:a16="http://schemas.microsoft.com/office/drawing/2014/main" id="{A5EF2334-6D3F-4574-8984-FB5A174CBABA}"/>
              </a:ext>
            </a:extLst>
          </p:cNvPr>
          <p:cNvSpPr/>
          <p:nvPr/>
        </p:nvSpPr>
        <p:spPr>
          <a:xfrm>
            <a:off x="3820911"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14 Cubo">
            <a:extLst>
              <a:ext uri="{FF2B5EF4-FFF2-40B4-BE49-F238E27FC236}">
                <a16:creationId xmlns:a16="http://schemas.microsoft.com/office/drawing/2014/main" id="{768E8C0B-0821-42B8-8EAA-D16026BA79B1}"/>
              </a:ext>
            </a:extLst>
          </p:cNvPr>
          <p:cNvSpPr/>
          <p:nvPr/>
        </p:nvSpPr>
        <p:spPr>
          <a:xfrm>
            <a:off x="4060329"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14 Cubo">
            <a:extLst>
              <a:ext uri="{FF2B5EF4-FFF2-40B4-BE49-F238E27FC236}">
                <a16:creationId xmlns:a16="http://schemas.microsoft.com/office/drawing/2014/main" id="{7F2FC6C4-6EDC-4EF7-AE66-9DD418A88CD6}"/>
              </a:ext>
            </a:extLst>
          </p:cNvPr>
          <p:cNvSpPr/>
          <p:nvPr/>
        </p:nvSpPr>
        <p:spPr>
          <a:xfrm>
            <a:off x="4299747"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14 Cubo">
            <a:extLst>
              <a:ext uri="{FF2B5EF4-FFF2-40B4-BE49-F238E27FC236}">
                <a16:creationId xmlns:a16="http://schemas.microsoft.com/office/drawing/2014/main" id="{918077E1-1CD1-4257-861D-727FC1534CA8}"/>
              </a:ext>
            </a:extLst>
          </p:cNvPr>
          <p:cNvSpPr/>
          <p:nvPr/>
        </p:nvSpPr>
        <p:spPr>
          <a:xfrm>
            <a:off x="4539165"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14 Cubo">
            <a:extLst>
              <a:ext uri="{FF2B5EF4-FFF2-40B4-BE49-F238E27FC236}">
                <a16:creationId xmlns:a16="http://schemas.microsoft.com/office/drawing/2014/main" id="{C34997B3-5F98-45EB-A4F1-C51DC7971FDE}"/>
              </a:ext>
            </a:extLst>
          </p:cNvPr>
          <p:cNvSpPr/>
          <p:nvPr/>
        </p:nvSpPr>
        <p:spPr>
          <a:xfrm>
            <a:off x="4778583"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14 Cubo">
            <a:extLst>
              <a:ext uri="{FF2B5EF4-FFF2-40B4-BE49-F238E27FC236}">
                <a16:creationId xmlns:a16="http://schemas.microsoft.com/office/drawing/2014/main" id="{C7424141-4165-41FB-A922-781D995582BF}"/>
              </a:ext>
            </a:extLst>
          </p:cNvPr>
          <p:cNvSpPr/>
          <p:nvPr/>
        </p:nvSpPr>
        <p:spPr>
          <a:xfrm>
            <a:off x="2863239"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14 Cubo">
            <a:extLst>
              <a:ext uri="{FF2B5EF4-FFF2-40B4-BE49-F238E27FC236}">
                <a16:creationId xmlns:a16="http://schemas.microsoft.com/office/drawing/2014/main" id="{39DDC883-BA90-4170-BA02-BD085B84BFE3}"/>
              </a:ext>
            </a:extLst>
          </p:cNvPr>
          <p:cNvSpPr/>
          <p:nvPr/>
        </p:nvSpPr>
        <p:spPr>
          <a:xfrm>
            <a:off x="3102657"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14 Cubo">
            <a:extLst>
              <a:ext uri="{FF2B5EF4-FFF2-40B4-BE49-F238E27FC236}">
                <a16:creationId xmlns:a16="http://schemas.microsoft.com/office/drawing/2014/main" id="{21A6249D-5E7D-4ABE-BDA2-7DCC70A5B788}"/>
              </a:ext>
            </a:extLst>
          </p:cNvPr>
          <p:cNvSpPr/>
          <p:nvPr/>
        </p:nvSpPr>
        <p:spPr>
          <a:xfrm>
            <a:off x="3342075"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9" name="14 Cubo">
            <a:extLst>
              <a:ext uri="{FF2B5EF4-FFF2-40B4-BE49-F238E27FC236}">
                <a16:creationId xmlns:a16="http://schemas.microsoft.com/office/drawing/2014/main" id="{92C85C94-D8A6-49C1-BE93-13A5308B1592}"/>
              </a:ext>
            </a:extLst>
          </p:cNvPr>
          <p:cNvSpPr/>
          <p:nvPr/>
        </p:nvSpPr>
        <p:spPr>
          <a:xfrm>
            <a:off x="3581493"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14 Cubo">
            <a:extLst>
              <a:ext uri="{FF2B5EF4-FFF2-40B4-BE49-F238E27FC236}">
                <a16:creationId xmlns:a16="http://schemas.microsoft.com/office/drawing/2014/main" id="{B25371C6-0B72-42F9-A21F-583B2A85A009}"/>
              </a:ext>
            </a:extLst>
          </p:cNvPr>
          <p:cNvSpPr/>
          <p:nvPr/>
        </p:nvSpPr>
        <p:spPr>
          <a:xfrm>
            <a:off x="3820911"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1" name="14 Cubo">
            <a:extLst>
              <a:ext uri="{FF2B5EF4-FFF2-40B4-BE49-F238E27FC236}">
                <a16:creationId xmlns:a16="http://schemas.microsoft.com/office/drawing/2014/main" id="{EEF18008-DEEA-4A73-BAA9-0A3A6C676057}"/>
              </a:ext>
            </a:extLst>
          </p:cNvPr>
          <p:cNvSpPr/>
          <p:nvPr/>
        </p:nvSpPr>
        <p:spPr>
          <a:xfrm>
            <a:off x="4060329"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2" name="14 Cubo">
            <a:extLst>
              <a:ext uri="{FF2B5EF4-FFF2-40B4-BE49-F238E27FC236}">
                <a16:creationId xmlns:a16="http://schemas.microsoft.com/office/drawing/2014/main" id="{241FD18F-92C8-49B4-A00B-87D4E9F11D1A}"/>
              </a:ext>
            </a:extLst>
          </p:cNvPr>
          <p:cNvSpPr/>
          <p:nvPr/>
        </p:nvSpPr>
        <p:spPr>
          <a:xfrm>
            <a:off x="4299747"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3" name="14 Cubo">
            <a:extLst>
              <a:ext uri="{FF2B5EF4-FFF2-40B4-BE49-F238E27FC236}">
                <a16:creationId xmlns:a16="http://schemas.microsoft.com/office/drawing/2014/main" id="{25A8E558-DE92-4C08-A4A5-B6B7935A5C87}"/>
              </a:ext>
            </a:extLst>
          </p:cNvPr>
          <p:cNvSpPr/>
          <p:nvPr/>
        </p:nvSpPr>
        <p:spPr>
          <a:xfrm>
            <a:off x="4539165"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4" name="14 Cubo">
            <a:extLst>
              <a:ext uri="{FF2B5EF4-FFF2-40B4-BE49-F238E27FC236}">
                <a16:creationId xmlns:a16="http://schemas.microsoft.com/office/drawing/2014/main" id="{25469145-A2B3-4833-812A-18842C7075EA}"/>
              </a:ext>
            </a:extLst>
          </p:cNvPr>
          <p:cNvSpPr/>
          <p:nvPr/>
        </p:nvSpPr>
        <p:spPr>
          <a:xfrm>
            <a:off x="4778583"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14 Cubo">
            <a:extLst>
              <a:ext uri="{FF2B5EF4-FFF2-40B4-BE49-F238E27FC236}">
                <a16:creationId xmlns:a16="http://schemas.microsoft.com/office/drawing/2014/main" id="{2CF5C972-C107-4A1A-BA40-3E73F9F4BDBD}"/>
              </a:ext>
            </a:extLst>
          </p:cNvPr>
          <p:cNvSpPr/>
          <p:nvPr/>
        </p:nvSpPr>
        <p:spPr>
          <a:xfrm>
            <a:off x="2862672"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14 Cubo">
            <a:extLst>
              <a:ext uri="{FF2B5EF4-FFF2-40B4-BE49-F238E27FC236}">
                <a16:creationId xmlns:a16="http://schemas.microsoft.com/office/drawing/2014/main" id="{48078C3D-2543-4F1F-981D-AE80228ADAFA}"/>
              </a:ext>
            </a:extLst>
          </p:cNvPr>
          <p:cNvSpPr/>
          <p:nvPr/>
        </p:nvSpPr>
        <p:spPr>
          <a:xfrm>
            <a:off x="310202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14 Cubo">
            <a:extLst>
              <a:ext uri="{FF2B5EF4-FFF2-40B4-BE49-F238E27FC236}">
                <a16:creationId xmlns:a16="http://schemas.microsoft.com/office/drawing/2014/main" id="{8F0684AE-B783-448E-8545-36F923F4B2DA}"/>
              </a:ext>
            </a:extLst>
          </p:cNvPr>
          <p:cNvSpPr/>
          <p:nvPr/>
        </p:nvSpPr>
        <p:spPr>
          <a:xfrm>
            <a:off x="3341382"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14 Cubo">
            <a:extLst>
              <a:ext uri="{FF2B5EF4-FFF2-40B4-BE49-F238E27FC236}">
                <a16:creationId xmlns:a16="http://schemas.microsoft.com/office/drawing/2014/main" id="{B3A049D0-7EAF-407B-82DF-56DE43949B6B}"/>
              </a:ext>
            </a:extLst>
          </p:cNvPr>
          <p:cNvSpPr/>
          <p:nvPr/>
        </p:nvSpPr>
        <p:spPr>
          <a:xfrm>
            <a:off x="358073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14 Cubo">
            <a:extLst>
              <a:ext uri="{FF2B5EF4-FFF2-40B4-BE49-F238E27FC236}">
                <a16:creationId xmlns:a16="http://schemas.microsoft.com/office/drawing/2014/main" id="{24AC4B2F-0E6E-4856-9D2D-D0D6236F6DC2}"/>
              </a:ext>
            </a:extLst>
          </p:cNvPr>
          <p:cNvSpPr/>
          <p:nvPr/>
        </p:nvSpPr>
        <p:spPr>
          <a:xfrm>
            <a:off x="3820092"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14 Cubo">
            <a:extLst>
              <a:ext uri="{FF2B5EF4-FFF2-40B4-BE49-F238E27FC236}">
                <a16:creationId xmlns:a16="http://schemas.microsoft.com/office/drawing/2014/main" id="{655600B1-8726-4428-8EAA-4119E786DFA3}"/>
              </a:ext>
            </a:extLst>
          </p:cNvPr>
          <p:cNvSpPr/>
          <p:nvPr/>
        </p:nvSpPr>
        <p:spPr>
          <a:xfrm>
            <a:off x="405944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14 Cubo">
            <a:extLst>
              <a:ext uri="{FF2B5EF4-FFF2-40B4-BE49-F238E27FC236}">
                <a16:creationId xmlns:a16="http://schemas.microsoft.com/office/drawing/2014/main" id="{A9E4F7A1-B8EF-4D01-9F5A-045BD23E1519}"/>
              </a:ext>
            </a:extLst>
          </p:cNvPr>
          <p:cNvSpPr/>
          <p:nvPr/>
        </p:nvSpPr>
        <p:spPr>
          <a:xfrm>
            <a:off x="4298802"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14 Cubo">
            <a:extLst>
              <a:ext uri="{FF2B5EF4-FFF2-40B4-BE49-F238E27FC236}">
                <a16:creationId xmlns:a16="http://schemas.microsoft.com/office/drawing/2014/main" id="{EC754A59-7A48-4D97-954B-3F500F819CCD}"/>
              </a:ext>
            </a:extLst>
          </p:cNvPr>
          <p:cNvSpPr/>
          <p:nvPr/>
        </p:nvSpPr>
        <p:spPr>
          <a:xfrm>
            <a:off x="453815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14 Cubo">
            <a:extLst>
              <a:ext uri="{FF2B5EF4-FFF2-40B4-BE49-F238E27FC236}">
                <a16:creationId xmlns:a16="http://schemas.microsoft.com/office/drawing/2014/main" id="{20309618-42B5-459B-8ADD-5F0C5C0BD75E}"/>
              </a:ext>
            </a:extLst>
          </p:cNvPr>
          <p:cNvSpPr/>
          <p:nvPr/>
        </p:nvSpPr>
        <p:spPr>
          <a:xfrm>
            <a:off x="4777512"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14 Cubo">
            <a:extLst>
              <a:ext uri="{FF2B5EF4-FFF2-40B4-BE49-F238E27FC236}">
                <a16:creationId xmlns:a16="http://schemas.microsoft.com/office/drawing/2014/main" id="{DA3C1D7F-B590-4E3A-BD12-78D585414613}"/>
              </a:ext>
            </a:extLst>
          </p:cNvPr>
          <p:cNvSpPr/>
          <p:nvPr/>
        </p:nvSpPr>
        <p:spPr>
          <a:xfrm>
            <a:off x="2862672"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14 Cubo">
            <a:extLst>
              <a:ext uri="{FF2B5EF4-FFF2-40B4-BE49-F238E27FC236}">
                <a16:creationId xmlns:a16="http://schemas.microsoft.com/office/drawing/2014/main" id="{F36F4CAA-BB8E-4EEA-AA4C-59283B1D346B}"/>
              </a:ext>
            </a:extLst>
          </p:cNvPr>
          <p:cNvSpPr/>
          <p:nvPr/>
        </p:nvSpPr>
        <p:spPr>
          <a:xfrm>
            <a:off x="310202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14 Cubo">
            <a:extLst>
              <a:ext uri="{FF2B5EF4-FFF2-40B4-BE49-F238E27FC236}">
                <a16:creationId xmlns:a16="http://schemas.microsoft.com/office/drawing/2014/main" id="{4FC955AC-7FB0-463A-9068-1EEAACDE4FA9}"/>
              </a:ext>
            </a:extLst>
          </p:cNvPr>
          <p:cNvSpPr/>
          <p:nvPr/>
        </p:nvSpPr>
        <p:spPr>
          <a:xfrm>
            <a:off x="3341382"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14 Cubo">
            <a:extLst>
              <a:ext uri="{FF2B5EF4-FFF2-40B4-BE49-F238E27FC236}">
                <a16:creationId xmlns:a16="http://schemas.microsoft.com/office/drawing/2014/main" id="{3F88880B-FF33-483A-9FC8-D7EC7150F5A0}"/>
              </a:ext>
            </a:extLst>
          </p:cNvPr>
          <p:cNvSpPr/>
          <p:nvPr/>
        </p:nvSpPr>
        <p:spPr>
          <a:xfrm>
            <a:off x="358073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14 Cubo">
            <a:extLst>
              <a:ext uri="{FF2B5EF4-FFF2-40B4-BE49-F238E27FC236}">
                <a16:creationId xmlns:a16="http://schemas.microsoft.com/office/drawing/2014/main" id="{C470113F-94A0-4DB8-84B9-B657191F8DC1}"/>
              </a:ext>
            </a:extLst>
          </p:cNvPr>
          <p:cNvSpPr/>
          <p:nvPr/>
        </p:nvSpPr>
        <p:spPr>
          <a:xfrm>
            <a:off x="3820092"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14 Cubo">
            <a:extLst>
              <a:ext uri="{FF2B5EF4-FFF2-40B4-BE49-F238E27FC236}">
                <a16:creationId xmlns:a16="http://schemas.microsoft.com/office/drawing/2014/main" id="{BBD5AB95-0253-44C1-8B34-61263E5C7F0D}"/>
              </a:ext>
            </a:extLst>
          </p:cNvPr>
          <p:cNvSpPr/>
          <p:nvPr/>
        </p:nvSpPr>
        <p:spPr>
          <a:xfrm>
            <a:off x="405944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14 Cubo">
            <a:extLst>
              <a:ext uri="{FF2B5EF4-FFF2-40B4-BE49-F238E27FC236}">
                <a16:creationId xmlns:a16="http://schemas.microsoft.com/office/drawing/2014/main" id="{6817ADF9-ECC0-488F-A66C-CCC3EEBA9FD1}"/>
              </a:ext>
            </a:extLst>
          </p:cNvPr>
          <p:cNvSpPr/>
          <p:nvPr/>
        </p:nvSpPr>
        <p:spPr>
          <a:xfrm>
            <a:off x="4298802"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14 Cubo">
            <a:extLst>
              <a:ext uri="{FF2B5EF4-FFF2-40B4-BE49-F238E27FC236}">
                <a16:creationId xmlns:a16="http://schemas.microsoft.com/office/drawing/2014/main" id="{3832674D-BFB3-4C0D-8A2D-62717B9EDA52}"/>
              </a:ext>
            </a:extLst>
          </p:cNvPr>
          <p:cNvSpPr/>
          <p:nvPr/>
        </p:nvSpPr>
        <p:spPr>
          <a:xfrm>
            <a:off x="453815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14 Cubo">
            <a:extLst>
              <a:ext uri="{FF2B5EF4-FFF2-40B4-BE49-F238E27FC236}">
                <a16:creationId xmlns:a16="http://schemas.microsoft.com/office/drawing/2014/main" id="{29929693-F5F0-4711-A596-9A53E6E27377}"/>
              </a:ext>
            </a:extLst>
          </p:cNvPr>
          <p:cNvSpPr/>
          <p:nvPr/>
        </p:nvSpPr>
        <p:spPr>
          <a:xfrm>
            <a:off x="4777512"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14 Cubo">
            <a:extLst>
              <a:ext uri="{FF2B5EF4-FFF2-40B4-BE49-F238E27FC236}">
                <a16:creationId xmlns:a16="http://schemas.microsoft.com/office/drawing/2014/main" id="{80F1B0BD-6B0A-4FE2-BDA5-6CFF9664109E}"/>
              </a:ext>
            </a:extLst>
          </p:cNvPr>
          <p:cNvSpPr/>
          <p:nvPr/>
        </p:nvSpPr>
        <p:spPr>
          <a:xfrm>
            <a:off x="2863239"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14 Cubo">
            <a:extLst>
              <a:ext uri="{FF2B5EF4-FFF2-40B4-BE49-F238E27FC236}">
                <a16:creationId xmlns:a16="http://schemas.microsoft.com/office/drawing/2014/main" id="{06F242F4-BFE6-4F48-9CD3-A22D82A6F081}"/>
              </a:ext>
            </a:extLst>
          </p:cNvPr>
          <p:cNvSpPr/>
          <p:nvPr/>
        </p:nvSpPr>
        <p:spPr>
          <a:xfrm>
            <a:off x="3102657"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14 Cubo">
            <a:extLst>
              <a:ext uri="{FF2B5EF4-FFF2-40B4-BE49-F238E27FC236}">
                <a16:creationId xmlns:a16="http://schemas.microsoft.com/office/drawing/2014/main" id="{C13D02AD-FDA3-4EFA-B976-92CE211207D3}"/>
              </a:ext>
            </a:extLst>
          </p:cNvPr>
          <p:cNvSpPr/>
          <p:nvPr/>
        </p:nvSpPr>
        <p:spPr>
          <a:xfrm>
            <a:off x="3342075"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14 Cubo">
            <a:extLst>
              <a:ext uri="{FF2B5EF4-FFF2-40B4-BE49-F238E27FC236}">
                <a16:creationId xmlns:a16="http://schemas.microsoft.com/office/drawing/2014/main" id="{270833BE-FF7D-4F43-9AF3-38EB56EE1E7B}"/>
              </a:ext>
            </a:extLst>
          </p:cNvPr>
          <p:cNvSpPr/>
          <p:nvPr/>
        </p:nvSpPr>
        <p:spPr>
          <a:xfrm>
            <a:off x="3581493"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14 Cubo">
            <a:extLst>
              <a:ext uri="{FF2B5EF4-FFF2-40B4-BE49-F238E27FC236}">
                <a16:creationId xmlns:a16="http://schemas.microsoft.com/office/drawing/2014/main" id="{E973CE50-3283-4E94-AE30-586F9ACFACD0}"/>
              </a:ext>
            </a:extLst>
          </p:cNvPr>
          <p:cNvSpPr/>
          <p:nvPr/>
        </p:nvSpPr>
        <p:spPr>
          <a:xfrm>
            <a:off x="3820911"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14 Cubo">
            <a:extLst>
              <a:ext uri="{FF2B5EF4-FFF2-40B4-BE49-F238E27FC236}">
                <a16:creationId xmlns:a16="http://schemas.microsoft.com/office/drawing/2014/main" id="{BA299730-D558-4CBB-AD4C-211EC138F4D7}"/>
              </a:ext>
            </a:extLst>
          </p:cNvPr>
          <p:cNvSpPr/>
          <p:nvPr/>
        </p:nvSpPr>
        <p:spPr>
          <a:xfrm>
            <a:off x="4060329"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9" name="14 Cubo">
            <a:extLst>
              <a:ext uri="{FF2B5EF4-FFF2-40B4-BE49-F238E27FC236}">
                <a16:creationId xmlns:a16="http://schemas.microsoft.com/office/drawing/2014/main" id="{C50AD64D-BE0B-4020-AADF-CED829FC8113}"/>
              </a:ext>
            </a:extLst>
          </p:cNvPr>
          <p:cNvSpPr/>
          <p:nvPr/>
        </p:nvSpPr>
        <p:spPr>
          <a:xfrm>
            <a:off x="4299747"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14 Cubo">
            <a:extLst>
              <a:ext uri="{FF2B5EF4-FFF2-40B4-BE49-F238E27FC236}">
                <a16:creationId xmlns:a16="http://schemas.microsoft.com/office/drawing/2014/main" id="{E15D2F0A-CB13-4572-9E5D-34B8A6592884}"/>
              </a:ext>
            </a:extLst>
          </p:cNvPr>
          <p:cNvSpPr/>
          <p:nvPr/>
        </p:nvSpPr>
        <p:spPr>
          <a:xfrm>
            <a:off x="4539165"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14 Cubo">
            <a:extLst>
              <a:ext uri="{FF2B5EF4-FFF2-40B4-BE49-F238E27FC236}">
                <a16:creationId xmlns:a16="http://schemas.microsoft.com/office/drawing/2014/main" id="{BC0D6578-740C-4CE4-A064-239C9192FBF5}"/>
              </a:ext>
            </a:extLst>
          </p:cNvPr>
          <p:cNvSpPr/>
          <p:nvPr/>
        </p:nvSpPr>
        <p:spPr>
          <a:xfrm>
            <a:off x="4778583"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14 Cubo">
            <a:extLst>
              <a:ext uri="{FF2B5EF4-FFF2-40B4-BE49-F238E27FC236}">
                <a16:creationId xmlns:a16="http://schemas.microsoft.com/office/drawing/2014/main" id="{7E0BD107-C376-47C3-BB33-45CA0D3C20CB}"/>
              </a:ext>
            </a:extLst>
          </p:cNvPr>
          <p:cNvSpPr/>
          <p:nvPr/>
        </p:nvSpPr>
        <p:spPr>
          <a:xfrm>
            <a:off x="2862672"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14 Cubo">
            <a:extLst>
              <a:ext uri="{FF2B5EF4-FFF2-40B4-BE49-F238E27FC236}">
                <a16:creationId xmlns:a16="http://schemas.microsoft.com/office/drawing/2014/main" id="{8ABF3975-83E3-4579-B192-B549A11F3186}"/>
              </a:ext>
            </a:extLst>
          </p:cNvPr>
          <p:cNvSpPr/>
          <p:nvPr/>
        </p:nvSpPr>
        <p:spPr>
          <a:xfrm>
            <a:off x="3102027"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14 Cubo">
            <a:extLst>
              <a:ext uri="{FF2B5EF4-FFF2-40B4-BE49-F238E27FC236}">
                <a16:creationId xmlns:a16="http://schemas.microsoft.com/office/drawing/2014/main" id="{98B8E75B-0430-47D2-A076-23846F3AF63D}"/>
              </a:ext>
            </a:extLst>
          </p:cNvPr>
          <p:cNvSpPr/>
          <p:nvPr/>
        </p:nvSpPr>
        <p:spPr>
          <a:xfrm>
            <a:off x="3341382"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14 Cubo">
            <a:extLst>
              <a:ext uri="{FF2B5EF4-FFF2-40B4-BE49-F238E27FC236}">
                <a16:creationId xmlns:a16="http://schemas.microsoft.com/office/drawing/2014/main" id="{BC94624F-C6D5-4770-AC3A-01000C4CC534}"/>
              </a:ext>
            </a:extLst>
          </p:cNvPr>
          <p:cNvSpPr/>
          <p:nvPr/>
        </p:nvSpPr>
        <p:spPr>
          <a:xfrm>
            <a:off x="3580737"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14 Cubo">
            <a:extLst>
              <a:ext uri="{FF2B5EF4-FFF2-40B4-BE49-F238E27FC236}">
                <a16:creationId xmlns:a16="http://schemas.microsoft.com/office/drawing/2014/main" id="{F926C7F5-67DE-42FC-AEFE-2A6D21558FF8}"/>
              </a:ext>
            </a:extLst>
          </p:cNvPr>
          <p:cNvSpPr/>
          <p:nvPr/>
        </p:nvSpPr>
        <p:spPr>
          <a:xfrm>
            <a:off x="3820092"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14 Cubo">
            <a:extLst>
              <a:ext uri="{FF2B5EF4-FFF2-40B4-BE49-F238E27FC236}">
                <a16:creationId xmlns:a16="http://schemas.microsoft.com/office/drawing/2014/main" id="{7FE48C7F-A598-496B-9394-4630E20F3AE6}"/>
              </a:ext>
            </a:extLst>
          </p:cNvPr>
          <p:cNvSpPr/>
          <p:nvPr/>
        </p:nvSpPr>
        <p:spPr>
          <a:xfrm>
            <a:off x="4059447"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14 Cubo">
            <a:extLst>
              <a:ext uri="{FF2B5EF4-FFF2-40B4-BE49-F238E27FC236}">
                <a16:creationId xmlns:a16="http://schemas.microsoft.com/office/drawing/2014/main" id="{683653A9-6776-4ECB-9E96-A44A547F9F8E}"/>
              </a:ext>
            </a:extLst>
          </p:cNvPr>
          <p:cNvSpPr/>
          <p:nvPr/>
        </p:nvSpPr>
        <p:spPr>
          <a:xfrm>
            <a:off x="4298802"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14 Cubo">
            <a:extLst>
              <a:ext uri="{FF2B5EF4-FFF2-40B4-BE49-F238E27FC236}">
                <a16:creationId xmlns:a16="http://schemas.microsoft.com/office/drawing/2014/main" id="{F891591B-5D6A-447F-B12B-820380C2FD98}"/>
              </a:ext>
            </a:extLst>
          </p:cNvPr>
          <p:cNvSpPr/>
          <p:nvPr/>
        </p:nvSpPr>
        <p:spPr>
          <a:xfrm>
            <a:off x="4538157"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14 Cubo">
            <a:extLst>
              <a:ext uri="{FF2B5EF4-FFF2-40B4-BE49-F238E27FC236}">
                <a16:creationId xmlns:a16="http://schemas.microsoft.com/office/drawing/2014/main" id="{DD8BBD12-6FE4-4C18-A0BA-FB9CAF1A70F3}"/>
              </a:ext>
            </a:extLst>
          </p:cNvPr>
          <p:cNvSpPr/>
          <p:nvPr/>
        </p:nvSpPr>
        <p:spPr>
          <a:xfrm>
            <a:off x="4777512"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14 Cubo">
            <a:extLst>
              <a:ext uri="{FF2B5EF4-FFF2-40B4-BE49-F238E27FC236}">
                <a16:creationId xmlns:a16="http://schemas.microsoft.com/office/drawing/2014/main" id="{7D096ECB-726D-4A06-80AB-C6D0C43D2A09}"/>
              </a:ext>
            </a:extLst>
          </p:cNvPr>
          <p:cNvSpPr/>
          <p:nvPr/>
        </p:nvSpPr>
        <p:spPr>
          <a:xfrm>
            <a:off x="5018001" y="250497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14 Cubo">
            <a:extLst>
              <a:ext uri="{FF2B5EF4-FFF2-40B4-BE49-F238E27FC236}">
                <a16:creationId xmlns:a16="http://schemas.microsoft.com/office/drawing/2014/main" id="{0F882A5A-E42F-44B6-B771-75F0029F6D86}"/>
              </a:ext>
            </a:extLst>
          </p:cNvPr>
          <p:cNvSpPr/>
          <p:nvPr/>
        </p:nvSpPr>
        <p:spPr>
          <a:xfrm>
            <a:off x="5257419"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3" name="14 Cubo">
            <a:extLst>
              <a:ext uri="{FF2B5EF4-FFF2-40B4-BE49-F238E27FC236}">
                <a16:creationId xmlns:a16="http://schemas.microsoft.com/office/drawing/2014/main" id="{B5FB464E-D3B4-4AAC-9B37-D35E77F435B2}"/>
              </a:ext>
            </a:extLst>
          </p:cNvPr>
          <p:cNvSpPr/>
          <p:nvPr/>
        </p:nvSpPr>
        <p:spPr>
          <a:xfrm>
            <a:off x="5495577"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4" name="14 Cubo">
            <a:extLst>
              <a:ext uri="{FF2B5EF4-FFF2-40B4-BE49-F238E27FC236}">
                <a16:creationId xmlns:a16="http://schemas.microsoft.com/office/drawing/2014/main" id="{BC4D874D-AFF0-4CB8-94EC-519FB7032075}"/>
              </a:ext>
            </a:extLst>
          </p:cNvPr>
          <p:cNvSpPr/>
          <p:nvPr/>
        </p:nvSpPr>
        <p:spPr>
          <a:xfrm>
            <a:off x="5736255"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5" name="14 Cubo">
            <a:extLst>
              <a:ext uri="{FF2B5EF4-FFF2-40B4-BE49-F238E27FC236}">
                <a16:creationId xmlns:a16="http://schemas.microsoft.com/office/drawing/2014/main" id="{F1EB0D57-C2BA-4D99-8787-DDC878778E12}"/>
              </a:ext>
            </a:extLst>
          </p:cNvPr>
          <p:cNvSpPr/>
          <p:nvPr/>
        </p:nvSpPr>
        <p:spPr>
          <a:xfrm>
            <a:off x="5974980"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6" name="14 Cubo">
            <a:extLst>
              <a:ext uri="{FF2B5EF4-FFF2-40B4-BE49-F238E27FC236}">
                <a16:creationId xmlns:a16="http://schemas.microsoft.com/office/drawing/2014/main" id="{A4B179A2-DF50-4DB6-A933-A4E16CDDAD24}"/>
              </a:ext>
            </a:extLst>
          </p:cNvPr>
          <p:cNvSpPr/>
          <p:nvPr/>
        </p:nvSpPr>
        <p:spPr>
          <a:xfrm>
            <a:off x="6214366"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7" name="14 Cubo">
            <a:extLst>
              <a:ext uri="{FF2B5EF4-FFF2-40B4-BE49-F238E27FC236}">
                <a16:creationId xmlns:a16="http://schemas.microsoft.com/office/drawing/2014/main" id="{536E2963-8156-4E71-BC7B-8B1C274F1874}"/>
              </a:ext>
            </a:extLst>
          </p:cNvPr>
          <p:cNvSpPr/>
          <p:nvPr/>
        </p:nvSpPr>
        <p:spPr>
          <a:xfrm>
            <a:off x="6453753"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8" name="14 Cubo">
            <a:extLst>
              <a:ext uri="{FF2B5EF4-FFF2-40B4-BE49-F238E27FC236}">
                <a16:creationId xmlns:a16="http://schemas.microsoft.com/office/drawing/2014/main" id="{1D7CC48E-0A82-4974-8D55-30CB7AD909C3}"/>
              </a:ext>
            </a:extLst>
          </p:cNvPr>
          <p:cNvSpPr/>
          <p:nvPr/>
        </p:nvSpPr>
        <p:spPr>
          <a:xfrm>
            <a:off x="6693139" y="2504972"/>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9" name="14 Cubo">
            <a:extLst>
              <a:ext uri="{FF2B5EF4-FFF2-40B4-BE49-F238E27FC236}">
                <a16:creationId xmlns:a16="http://schemas.microsoft.com/office/drawing/2014/main" id="{8469A4A4-BBAE-46CE-A7D5-E704624024D2}"/>
              </a:ext>
            </a:extLst>
          </p:cNvPr>
          <p:cNvSpPr/>
          <p:nvPr/>
        </p:nvSpPr>
        <p:spPr>
          <a:xfrm>
            <a:off x="6932526" y="2504972"/>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0" name="14 Cubo">
            <a:extLst>
              <a:ext uri="{FF2B5EF4-FFF2-40B4-BE49-F238E27FC236}">
                <a16:creationId xmlns:a16="http://schemas.microsoft.com/office/drawing/2014/main" id="{93F7EE2E-561C-4A20-96BA-0BA99B47BA18}"/>
              </a:ext>
            </a:extLst>
          </p:cNvPr>
          <p:cNvSpPr/>
          <p:nvPr/>
        </p:nvSpPr>
        <p:spPr>
          <a:xfrm>
            <a:off x="7171912"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1" name="14 Cubo">
            <a:extLst>
              <a:ext uri="{FF2B5EF4-FFF2-40B4-BE49-F238E27FC236}">
                <a16:creationId xmlns:a16="http://schemas.microsoft.com/office/drawing/2014/main" id="{C475B919-E847-48D6-8C00-C2BFA5FEEA3F}"/>
              </a:ext>
            </a:extLst>
          </p:cNvPr>
          <p:cNvSpPr/>
          <p:nvPr/>
        </p:nvSpPr>
        <p:spPr>
          <a:xfrm>
            <a:off x="7411292" y="250497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2" name="14 Cubo">
            <a:extLst>
              <a:ext uri="{FF2B5EF4-FFF2-40B4-BE49-F238E27FC236}">
                <a16:creationId xmlns:a16="http://schemas.microsoft.com/office/drawing/2014/main" id="{B66A28AB-FFD8-49E1-86EF-0ED724845E3C}"/>
              </a:ext>
            </a:extLst>
          </p:cNvPr>
          <p:cNvSpPr/>
          <p:nvPr/>
        </p:nvSpPr>
        <p:spPr>
          <a:xfrm>
            <a:off x="5018001" y="274462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14 Cubo">
            <a:extLst>
              <a:ext uri="{FF2B5EF4-FFF2-40B4-BE49-F238E27FC236}">
                <a16:creationId xmlns:a16="http://schemas.microsoft.com/office/drawing/2014/main" id="{1D4214F2-263F-469C-82C0-35D9562EB7DA}"/>
              </a:ext>
            </a:extLst>
          </p:cNvPr>
          <p:cNvSpPr/>
          <p:nvPr/>
        </p:nvSpPr>
        <p:spPr>
          <a:xfrm>
            <a:off x="5257419"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4" name="14 Cubo">
            <a:extLst>
              <a:ext uri="{FF2B5EF4-FFF2-40B4-BE49-F238E27FC236}">
                <a16:creationId xmlns:a16="http://schemas.microsoft.com/office/drawing/2014/main" id="{D1109CF8-7D85-463F-B60B-B9DEFA592B88}"/>
              </a:ext>
            </a:extLst>
          </p:cNvPr>
          <p:cNvSpPr/>
          <p:nvPr/>
        </p:nvSpPr>
        <p:spPr>
          <a:xfrm>
            <a:off x="5495577"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5" name="14 Cubo">
            <a:extLst>
              <a:ext uri="{FF2B5EF4-FFF2-40B4-BE49-F238E27FC236}">
                <a16:creationId xmlns:a16="http://schemas.microsoft.com/office/drawing/2014/main" id="{F32F2248-294B-4D3A-B3E2-46436699E01E}"/>
              </a:ext>
            </a:extLst>
          </p:cNvPr>
          <p:cNvSpPr/>
          <p:nvPr/>
        </p:nvSpPr>
        <p:spPr>
          <a:xfrm>
            <a:off x="5736255"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6" name="14 Cubo">
            <a:extLst>
              <a:ext uri="{FF2B5EF4-FFF2-40B4-BE49-F238E27FC236}">
                <a16:creationId xmlns:a16="http://schemas.microsoft.com/office/drawing/2014/main" id="{E61BBBFB-67C3-4D09-89CF-05560E964F78}"/>
              </a:ext>
            </a:extLst>
          </p:cNvPr>
          <p:cNvSpPr/>
          <p:nvPr/>
        </p:nvSpPr>
        <p:spPr>
          <a:xfrm>
            <a:off x="5974980"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7" name="14 Cubo">
            <a:extLst>
              <a:ext uri="{FF2B5EF4-FFF2-40B4-BE49-F238E27FC236}">
                <a16:creationId xmlns:a16="http://schemas.microsoft.com/office/drawing/2014/main" id="{07D728FB-28C5-428D-A909-8DD8966BEE03}"/>
              </a:ext>
            </a:extLst>
          </p:cNvPr>
          <p:cNvSpPr/>
          <p:nvPr/>
        </p:nvSpPr>
        <p:spPr>
          <a:xfrm>
            <a:off x="6214366"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8" name="14 Cubo">
            <a:extLst>
              <a:ext uri="{FF2B5EF4-FFF2-40B4-BE49-F238E27FC236}">
                <a16:creationId xmlns:a16="http://schemas.microsoft.com/office/drawing/2014/main" id="{2F34F0FB-7DAC-46A8-8767-7C5ADB005719}"/>
              </a:ext>
            </a:extLst>
          </p:cNvPr>
          <p:cNvSpPr/>
          <p:nvPr/>
        </p:nvSpPr>
        <p:spPr>
          <a:xfrm>
            <a:off x="6453753"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9" name="14 Cubo">
            <a:extLst>
              <a:ext uri="{FF2B5EF4-FFF2-40B4-BE49-F238E27FC236}">
                <a16:creationId xmlns:a16="http://schemas.microsoft.com/office/drawing/2014/main" id="{1F738629-447F-48F0-86D4-E18567C3742E}"/>
              </a:ext>
            </a:extLst>
          </p:cNvPr>
          <p:cNvSpPr/>
          <p:nvPr/>
        </p:nvSpPr>
        <p:spPr>
          <a:xfrm>
            <a:off x="6693139" y="2744629"/>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0" name="14 Cubo">
            <a:extLst>
              <a:ext uri="{FF2B5EF4-FFF2-40B4-BE49-F238E27FC236}">
                <a16:creationId xmlns:a16="http://schemas.microsoft.com/office/drawing/2014/main" id="{8E7B5319-2174-4369-85C1-2557B36124ED}"/>
              </a:ext>
            </a:extLst>
          </p:cNvPr>
          <p:cNvSpPr/>
          <p:nvPr/>
        </p:nvSpPr>
        <p:spPr>
          <a:xfrm>
            <a:off x="6932526" y="2744629"/>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1" name="14 Cubo">
            <a:extLst>
              <a:ext uri="{FF2B5EF4-FFF2-40B4-BE49-F238E27FC236}">
                <a16:creationId xmlns:a16="http://schemas.microsoft.com/office/drawing/2014/main" id="{F4A00DD3-3551-44BE-8879-9E3D50C75E18}"/>
              </a:ext>
            </a:extLst>
          </p:cNvPr>
          <p:cNvSpPr/>
          <p:nvPr/>
        </p:nvSpPr>
        <p:spPr>
          <a:xfrm>
            <a:off x="7171912"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2" name="14 Cubo">
            <a:extLst>
              <a:ext uri="{FF2B5EF4-FFF2-40B4-BE49-F238E27FC236}">
                <a16:creationId xmlns:a16="http://schemas.microsoft.com/office/drawing/2014/main" id="{2D4298BC-6008-4910-92FA-544100C5810C}"/>
              </a:ext>
            </a:extLst>
          </p:cNvPr>
          <p:cNvSpPr/>
          <p:nvPr/>
        </p:nvSpPr>
        <p:spPr>
          <a:xfrm>
            <a:off x="7411292" y="274462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3" name="14 Cubo">
            <a:extLst>
              <a:ext uri="{FF2B5EF4-FFF2-40B4-BE49-F238E27FC236}">
                <a16:creationId xmlns:a16="http://schemas.microsoft.com/office/drawing/2014/main" id="{10A8A58E-6A7B-48DB-A927-D0B8B51C6A8B}"/>
              </a:ext>
            </a:extLst>
          </p:cNvPr>
          <p:cNvSpPr/>
          <p:nvPr/>
        </p:nvSpPr>
        <p:spPr>
          <a:xfrm>
            <a:off x="5018001" y="2984286"/>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14 Cubo">
            <a:extLst>
              <a:ext uri="{FF2B5EF4-FFF2-40B4-BE49-F238E27FC236}">
                <a16:creationId xmlns:a16="http://schemas.microsoft.com/office/drawing/2014/main" id="{2CBA32F7-B604-4D19-AB1C-37F8FEAC74E1}"/>
              </a:ext>
            </a:extLst>
          </p:cNvPr>
          <p:cNvSpPr/>
          <p:nvPr/>
        </p:nvSpPr>
        <p:spPr>
          <a:xfrm>
            <a:off x="5257419"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5" name="14 Cubo">
            <a:extLst>
              <a:ext uri="{FF2B5EF4-FFF2-40B4-BE49-F238E27FC236}">
                <a16:creationId xmlns:a16="http://schemas.microsoft.com/office/drawing/2014/main" id="{E27F399F-5F49-43BF-9920-AAD8ACB84CC5}"/>
              </a:ext>
            </a:extLst>
          </p:cNvPr>
          <p:cNvSpPr/>
          <p:nvPr/>
        </p:nvSpPr>
        <p:spPr>
          <a:xfrm>
            <a:off x="5495577"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6" name="14 Cubo">
            <a:extLst>
              <a:ext uri="{FF2B5EF4-FFF2-40B4-BE49-F238E27FC236}">
                <a16:creationId xmlns:a16="http://schemas.microsoft.com/office/drawing/2014/main" id="{E7E70DED-AC58-4167-BD57-B7756207C861}"/>
              </a:ext>
            </a:extLst>
          </p:cNvPr>
          <p:cNvSpPr/>
          <p:nvPr/>
        </p:nvSpPr>
        <p:spPr>
          <a:xfrm>
            <a:off x="5736255"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7" name="14 Cubo">
            <a:extLst>
              <a:ext uri="{FF2B5EF4-FFF2-40B4-BE49-F238E27FC236}">
                <a16:creationId xmlns:a16="http://schemas.microsoft.com/office/drawing/2014/main" id="{FECB07FB-2BD3-4C7D-A0DC-2FD54071E825}"/>
              </a:ext>
            </a:extLst>
          </p:cNvPr>
          <p:cNvSpPr/>
          <p:nvPr/>
        </p:nvSpPr>
        <p:spPr>
          <a:xfrm>
            <a:off x="5974980"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8" name="14 Cubo">
            <a:extLst>
              <a:ext uri="{FF2B5EF4-FFF2-40B4-BE49-F238E27FC236}">
                <a16:creationId xmlns:a16="http://schemas.microsoft.com/office/drawing/2014/main" id="{E41D8CF9-7D10-42A8-812E-A40CFD56F745}"/>
              </a:ext>
            </a:extLst>
          </p:cNvPr>
          <p:cNvSpPr/>
          <p:nvPr/>
        </p:nvSpPr>
        <p:spPr>
          <a:xfrm>
            <a:off x="6214366"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9" name="14 Cubo">
            <a:extLst>
              <a:ext uri="{FF2B5EF4-FFF2-40B4-BE49-F238E27FC236}">
                <a16:creationId xmlns:a16="http://schemas.microsoft.com/office/drawing/2014/main" id="{2E74B47B-2F88-4CA3-9F81-3EC6F3E673C5}"/>
              </a:ext>
            </a:extLst>
          </p:cNvPr>
          <p:cNvSpPr/>
          <p:nvPr/>
        </p:nvSpPr>
        <p:spPr>
          <a:xfrm>
            <a:off x="6453753"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0" name="14 Cubo">
            <a:extLst>
              <a:ext uri="{FF2B5EF4-FFF2-40B4-BE49-F238E27FC236}">
                <a16:creationId xmlns:a16="http://schemas.microsoft.com/office/drawing/2014/main" id="{4AAE9DCA-D04D-4304-B9B5-5CAAA680B869}"/>
              </a:ext>
            </a:extLst>
          </p:cNvPr>
          <p:cNvSpPr/>
          <p:nvPr/>
        </p:nvSpPr>
        <p:spPr>
          <a:xfrm>
            <a:off x="6693139" y="2984286"/>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1" name="14 Cubo">
            <a:extLst>
              <a:ext uri="{FF2B5EF4-FFF2-40B4-BE49-F238E27FC236}">
                <a16:creationId xmlns:a16="http://schemas.microsoft.com/office/drawing/2014/main" id="{55A3446E-1C39-4610-8AED-5DFB8B688F9A}"/>
              </a:ext>
            </a:extLst>
          </p:cNvPr>
          <p:cNvSpPr/>
          <p:nvPr/>
        </p:nvSpPr>
        <p:spPr>
          <a:xfrm>
            <a:off x="6932526" y="2984286"/>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2" name="14 Cubo">
            <a:extLst>
              <a:ext uri="{FF2B5EF4-FFF2-40B4-BE49-F238E27FC236}">
                <a16:creationId xmlns:a16="http://schemas.microsoft.com/office/drawing/2014/main" id="{17E30CCE-5BBF-4195-BCEA-7C1F7658B134}"/>
              </a:ext>
            </a:extLst>
          </p:cNvPr>
          <p:cNvSpPr/>
          <p:nvPr/>
        </p:nvSpPr>
        <p:spPr>
          <a:xfrm>
            <a:off x="7171912"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3" name="14 Cubo">
            <a:extLst>
              <a:ext uri="{FF2B5EF4-FFF2-40B4-BE49-F238E27FC236}">
                <a16:creationId xmlns:a16="http://schemas.microsoft.com/office/drawing/2014/main" id="{F98B3CD6-B653-4815-B808-FE78AB82B864}"/>
              </a:ext>
            </a:extLst>
          </p:cNvPr>
          <p:cNvSpPr/>
          <p:nvPr/>
        </p:nvSpPr>
        <p:spPr>
          <a:xfrm>
            <a:off x="7411292" y="2984286"/>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4" name="14 Cubo">
            <a:extLst>
              <a:ext uri="{FF2B5EF4-FFF2-40B4-BE49-F238E27FC236}">
                <a16:creationId xmlns:a16="http://schemas.microsoft.com/office/drawing/2014/main" id="{D2F90969-8078-4C78-97E2-A16B07DAA244}"/>
              </a:ext>
            </a:extLst>
          </p:cNvPr>
          <p:cNvSpPr/>
          <p:nvPr/>
        </p:nvSpPr>
        <p:spPr>
          <a:xfrm>
            <a:off x="5018001" y="3223943"/>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14 Cubo">
            <a:extLst>
              <a:ext uri="{FF2B5EF4-FFF2-40B4-BE49-F238E27FC236}">
                <a16:creationId xmlns:a16="http://schemas.microsoft.com/office/drawing/2014/main" id="{DEC92B70-009A-440B-8C40-CF1F5EE45088}"/>
              </a:ext>
            </a:extLst>
          </p:cNvPr>
          <p:cNvSpPr/>
          <p:nvPr/>
        </p:nvSpPr>
        <p:spPr>
          <a:xfrm>
            <a:off x="5257419"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6" name="14 Cubo">
            <a:extLst>
              <a:ext uri="{FF2B5EF4-FFF2-40B4-BE49-F238E27FC236}">
                <a16:creationId xmlns:a16="http://schemas.microsoft.com/office/drawing/2014/main" id="{04FB906B-C83E-4949-A41B-7577B5510982}"/>
              </a:ext>
            </a:extLst>
          </p:cNvPr>
          <p:cNvSpPr/>
          <p:nvPr/>
        </p:nvSpPr>
        <p:spPr>
          <a:xfrm>
            <a:off x="5495577"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7" name="14 Cubo">
            <a:extLst>
              <a:ext uri="{FF2B5EF4-FFF2-40B4-BE49-F238E27FC236}">
                <a16:creationId xmlns:a16="http://schemas.microsoft.com/office/drawing/2014/main" id="{17602A84-D335-4FDB-A2E0-1869D992A1EA}"/>
              </a:ext>
            </a:extLst>
          </p:cNvPr>
          <p:cNvSpPr/>
          <p:nvPr/>
        </p:nvSpPr>
        <p:spPr>
          <a:xfrm>
            <a:off x="5736255"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8" name="14 Cubo">
            <a:extLst>
              <a:ext uri="{FF2B5EF4-FFF2-40B4-BE49-F238E27FC236}">
                <a16:creationId xmlns:a16="http://schemas.microsoft.com/office/drawing/2014/main" id="{A6337E51-237A-45EC-8FDB-CDCCF4D757C7}"/>
              </a:ext>
            </a:extLst>
          </p:cNvPr>
          <p:cNvSpPr/>
          <p:nvPr/>
        </p:nvSpPr>
        <p:spPr>
          <a:xfrm>
            <a:off x="5974980"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9" name="14 Cubo">
            <a:extLst>
              <a:ext uri="{FF2B5EF4-FFF2-40B4-BE49-F238E27FC236}">
                <a16:creationId xmlns:a16="http://schemas.microsoft.com/office/drawing/2014/main" id="{3A904203-1335-438C-87C4-018A29B1775C}"/>
              </a:ext>
            </a:extLst>
          </p:cNvPr>
          <p:cNvSpPr/>
          <p:nvPr/>
        </p:nvSpPr>
        <p:spPr>
          <a:xfrm>
            <a:off x="6214366"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0" name="14 Cubo">
            <a:extLst>
              <a:ext uri="{FF2B5EF4-FFF2-40B4-BE49-F238E27FC236}">
                <a16:creationId xmlns:a16="http://schemas.microsoft.com/office/drawing/2014/main" id="{C0EDDF3C-4AE5-46D8-959D-D45B3EBA34F9}"/>
              </a:ext>
            </a:extLst>
          </p:cNvPr>
          <p:cNvSpPr/>
          <p:nvPr/>
        </p:nvSpPr>
        <p:spPr>
          <a:xfrm>
            <a:off x="6453753"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1" name="14 Cubo">
            <a:extLst>
              <a:ext uri="{FF2B5EF4-FFF2-40B4-BE49-F238E27FC236}">
                <a16:creationId xmlns:a16="http://schemas.microsoft.com/office/drawing/2014/main" id="{41024EFC-9360-4885-84A3-3675B2C1C5FF}"/>
              </a:ext>
            </a:extLst>
          </p:cNvPr>
          <p:cNvSpPr/>
          <p:nvPr/>
        </p:nvSpPr>
        <p:spPr>
          <a:xfrm>
            <a:off x="6693139" y="3223943"/>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2" name="14 Cubo">
            <a:extLst>
              <a:ext uri="{FF2B5EF4-FFF2-40B4-BE49-F238E27FC236}">
                <a16:creationId xmlns:a16="http://schemas.microsoft.com/office/drawing/2014/main" id="{1E4FBB73-5B8B-4BD6-9B95-77D5F6187FF0}"/>
              </a:ext>
            </a:extLst>
          </p:cNvPr>
          <p:cNvSpPr/>
          <p:nvPr/>
        </p:nvSpPr>
        <p:spPr>
          <a:xfrm>
            <a:off x="6932526" y="3223943"/>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3" name="14 Cubo">
            <a:extLst>
              <a:ext uri="{FF2B5EF4-FFF2-40B4-BE49-F238E27FC236}">
                <a16:creationId xmlns:a16="http://schemas.microsoft.com/office/drawing/2014/main" id="{03D3AE9B-D777-4C08-94A5-B1C535021D66}"/>
              </a:ext>
            </a:extLst>
          </p:cNvPr>
          <p:cNvSpPr/>
          <p:nvPr/>
        </p:nvSpPr>
        <p:spPr>
          <a:xfrm>
            <a:off x="7171912"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4" name="14 Cubo">
            <a:extLst>
              <a:ext uri="{FF2B5EF4-FFF2-40B4-BE49-F238E27FC236}">
                <a16:creationId xmlns:a16="http://schemas.microsoft.com/office/drawing/2014/main" id="{702D931B-6CB3-4976-9368-42CC2DEA6B1C}"/>
              </a:ext>
            </a:extLst>
          </p:cNvPr>
          <p:cNvSpPr/>
          <p:nvPr/>
        </p:nvSpPr>
        <p:spPr>
          <a:xfrm>
            <a:off x="7411292" y="3223943"/>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5" name="14 Cubo">
            <a:extLst>
              <a:ext uri="{FF2B5EF4-FFF2-40B4-BE49-F238E27FC236}">
                <a16:creationId xmlns:a16="http://schemas.microsoft.com/office/drawing/2014/main" id="{190E6508-EE2E-4960-BCB4-C7134DAA3543}"/>
              </a:ext>
            </a:extLst>
          </p:cNvPr>
          <p:cNvSpPr/>
          <p:nvPr/>
        </p:nvSpPr>
        <p:spPr>
          <a:xfrm>
            <a:off x="5018001"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66" name="14 Cubo">
            <a:extLst>
              <a:ext uri="{FF2B5EF4-FFF2-40B4-BE49-F238E27FC236}">
                <a16:creationId xmlns:a16="http://schemas.microsoft.com/office/drawing/2014/main" id="{0F72CEE2-10C9-4376-9155-5AF0C5710259}"/>
              </a:ext>
            </a:extLst>
          </p:cNvPr>
          <p:cNvSpPr/>
          <p:nvPr/>
        </p:nvSpPr>
        <p:spPr>
          <a:xfrm>
            <a:off x="5257419"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7" name="14 Cubo">
            <a:extLst>
              <a:ext uri="{FF2B5EF4-FFF2-40B4-BE49-F238E27FC236}">
                <a16:creationId xmlns:a16="http://schemas.microsoft.com/office/drawing/2014/main" id="{B4901530-9C13-40C1-9022-042015FD31E6}"/>
              </a:ext>
            </a:extLst>
          </p:cNvPr>
          <p:cNvSpPr/>
          <p:nvPr/>
        </p:nvSpPr>
        <p:spPr>
          <a:xfrm>
            <a:off x="5495577"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8" name="14 Cubo">
            <a:extLst>
              <a:ext uri="{FF2B5EF4-FFF2-40B4-BE49-F238E27FC236}">
                <a16:creationId xmlns:a16="http://schemas.microsoft.com/office/drawing/2014/main" id="{AD1A997C-18B3-4E9C-BFA2-4D7C96207AF5}"/>
              </a:ext>
            </a:extLst>
          </p:cNvPr>
          <p:cNvSpPr/>
          <p:nvPr/>
        </p:nvSpPr>
        <p:spPr>
          <a:xfrm>
            <a:off x="5736255"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9" name="14 Cubo">
            <a:extLst>
              <a:ext uri="{FF2B5EF4-FFF2-40B4-BE49-F238E27FC236}">
                <a16:creationId xmlns:a16="http://schemas.microsoft.com/office/drawing/2014/main" id="{07FADAD0-C9D1-4D38-9D7C-2034EDD65154}"/>
              </a:ext>
            </a:extLst>
          </p:cNvPr>
          <p:cNvSpPr/>
          <p:nvPr/>
        </p:nvSpPr>
        <p:spPr>
          <a:xfrm>
            <a:off x="5974980"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0" name="14 Cubo">
            <a:extLst>
              <a:ext uri="{FF2B5EF4-FFF2-40B4-BE49-F238E27FC236}">
                <a16:creationId xmlns:a16="http://schemas.microsoft.com/office/drawing/2014/main" id="{9EEA56EB-D553-4842-B235-6255D0137EDB}"/>
              </a:ext>
            </a:extLst>
          </p:cNvPr>
          <p:cNvSpPr/>
          <p:nvPr/>
        </p:nvSpPr>
        <p:spPr>
          <a:xfrm>
            <a:off x="6214366"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1" name="14 Cubo">
            <a:extLst>
              <a:ext uri="{FF2B5EF4-FFF2-40B4-BE49-F238E27FC236}">
                <a16:creationId xmlns:a16="http://schemas.microsoft.com/office/drawing/2014/main" id="{94BC365E-06E0-4FEE-92E4-4C2F05A9302B}"/>
              </a:ext>
            </a:extLst>
          </p:cNvPr>
          <p:cNvSpPr/>
          <p:nvPr/>
        </p:nvSpPr>
        <p:spPr>
          <a:xfrm>
            <a:off x="6453753"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2" name="14 Cubo">
            <a:extLst>
              <a:ext uri="{FF2B5EF4-FFF2-40B4-BE49-F238E27FC236}">
                <a16:creationId xmlns:a16="http://schemas.microsoft.com/office/drawing/2014/main" id="{D17D7BF5-0B45-4101-B80C-E78EB5C7FA8B}"/>
              </a:ext>
            </a:extLst>
          </p:cNvPr>
          <p:cNvSpPr/>
          <p:nvPr/>
        </p:nvSpPr>
        <p:spPr>
          <a:xfrm>
            <a:off x="6693139" y="3463600"/>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3" name="14 Cubo">
            <a:extLst>
              <a:ext uri="{FF2B5EF4-FFF2-40B4-BE49-F238E27FC236}">
                <a16:creationId xmlns:a16="http://schemas.microsoft.com/office/drawing/2014/main" id="{3E1FBCAB-9C45-4FC5-A685-35EF4C1461E9}"/>
              </a:ext>
            </a:extLst>
          </p:cNvPr>
          <p:cNvSpPr/>
          <p:nvPr/>
        </p:nvSpPr>
        <p:spPr>
          <a:xfrm>
            <a:off x="6932526" y="3463600"/>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4" name="14 Cubo">
            <a:extLst>
              <a:ext uri="{FF2B5EF4-FFF2-40B4-BE49-F238E27FC236}">
                <a16:creationId xmlns:a16="http://schemas.microsoft.com/office/drawing/2014/main" id="{527C6E59-EE48-4FED-8DB3-D6F68506B7BF}"/>
              </a:ext>
            </a:extLst>
          </p:cNvPr>
          <p:cNvSpPr/>
          <p:nvPr/>
        </p:nvSpPr>
        <p:spPr>
          <a:xfrm>
            <a:off x="7171912"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5" name="14 Cubo">
            <a:extLst>
              <a:ext uri="{FF2B5EF4-FFF2-40B4-BE49-F238E27FC236}">
                <a16:creationId xmlns:a16="http://schemas.microsoft.com/office/drawing/2014/main" id="{E604F21A-3AF3-4801-ABF7-9366ED4590D3}"/>
              </a:ext>
            </a:extLst>
          </p:cNvPr>
          <p:cNvSpPr/>
          <p:nvPr/>
        </p:nvSpPr>
        <p:spPr>
          <a:xfrm>
            <a:off x="7411292" y="3463600"/>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6" name="14 Cubo">
            <a:extLst>
              <a:ext uri="{FF2B5EF4-FFF2-40B4-BE49-F238E27FC236}">
                <a16:creationId xmlns:a16="http://schemas.microsoft.com/office/drawing/2014/main" id="{5F11386A-08C8-4F03-A7AD-79D4F69C1B27}"/>
              </a:ext>
            </a:extLst>
          </p:cNvPr>
          <p:cNvSpPr/>
          <p:nvPr/>
        </p:nvSpPr>
        <p:spPr>
          <a:xfrm>
            <a:off x="5018001" y="3703257"/>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77" name="14 Cubo">
            <a:extLst>
              <a:ext uri="{FF2B5EF4-FFF2-40B4-BE49-F238E27FC236}">
                <a16:creationId xmlns:a16="http://schemas.microsoft.com/office/drawing/2014/main" id="{356F8D3B-9DE5-4D37-B80F-9E867BF24086}"/>
              </a:ext>
            </a:extLst>
          </p:cNvPr>
          <p:cNvSpPr/>
          <p:nvPr/>
        </p:nvSpPr>
        <p:spPr>
          <a:xfrm>
            <a:off x="5257419"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8" name="14 Cubo">
            <a:extLst>
              <a:ext uri="{FF2B5EF4-FFF2-40B4-BE49-F238E27FC236}">
                <a16:creationId xmlns:a16="http://schemas.microsoft.com/office/drawing/2014/main" id="{E04E82F3-6977-4DDD-8042-1F62474C5BCC}"/>
              </a:ext>
            </a:extLst>
          </p:cNvPr>
          <p:cNvSpPr/>
          <p:nvPr/>
        </p:nvSpPr>
        <p:spPr>
          <a:xfrm>
            <a:off x="5495577"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9" name="14 Cubo">
            <a:extLst>
              <a:ext uri="{FF2B5EF4-FFF2-40B4-BE49-F238E27FC236}">
                <a16:creationId xmlns:a16="http://schemas.microsoft.com/office/drawing/2014/main" id="{5A42B15D-5C18-478A-AA99-7762C2C286C9}"/>
              </a:ext>
            </a:extLst>
          </p:cNvPr>
          <p:cNvSpPr/>
          <p:nvPr/>
        </p:nvSpPr>
        <p:spPr>
          <a:xfrm>
            <a:off x="5736255"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0" name="14 Cubo">
            <a:extLst>
              <a:ext uri="{FF2B5EF4-FFF2-40B4-BE49-F238E27FC236}">
                <a16:creationId xmlns:a16="http://schemas.microsoft.com/office/drawing/2014/main" id="{F9BEB5B2-0C58-41FC-BA5D-F25E82164CAC}"/>
              </a:ext>
            </a:extLst>
          </p:cNvPr>
          <p:cNvSpPr/>
          <p:nvPr/>
        </p:nvSpPr>
        <p:spPr>
          <a:xfrm>
            <a:off x="5974980"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1" name="14 Cubo">
            <a:extLst>
              <a:ext uri="{FF2B5EF4-FFF2-40B4-BE49-F238E27FC236}">
                <a16:creationId xmlns:a16="http://schemas.microsoft.com/office/drawing/2014/main" id="{8B716014-BC84-44AD-A963-8B5A436F5EB6}"/>
              </a:ext>
            </a:extLst>
          </p:cNvPr>
          <p:cNvSpPr/>
          <p:nvPr/>
        </p:nvSpPr>
        <p:spPr>
          <a:xfrm>
            <a:off x="6214366"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2" name="14 Cubo">
            <a:extLst>
              <a:ext uri="{FF2B5EF4-FFF2-40B4-BE49-F238E27FC236}">
                <a16:creationId xmlns:a16="http://schemas.microsoft.com/office/drawing/2014/main" id="{473CACE3-0D07-48A8-AA26-CCF121A70312}"/>
              </a:ext>
            </a:extLst>
          </p:cNvPr>
          <p:cNvSpPr/>
          <p:nvPr/>
        </p:nvSpPr>
        <p:spPr>
          <a:xfrm>
            <a:off x="6453753" y="3703257"/>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3" name="14 Cubo">
            <a:extLst>
              <a:ext uri="{FF2B5EF4-FFF2-40B4-BE49-F238E27FC236}">
                <a16:creationId xmlns:a16="http://schemas.microsoft.com/office/drawing/2014/main" id="{B2FE3BE3-2858-47C5-926A-11B25A462CA5}"/>
              </a:ext>
            </a:extLst>
          </p:cNvPr>
          <p:cNvSpPr/>
          <p:nvPr/>
        </p:nvSpPr>
        <p:spPr>
          <a:xfrm>
            <a:off x="6693139" y="3703257"/>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4" name="14 Cubo">
            <a:extLst>
              <a:ext uri="{FF2B5EF4-FFF2-40B4-BE49-F238E27FC236}">
                <a16:creationId xmlns:a16="http://schemas.microsoft.com/office/drawing/2014/main" id="{DC932813-1583-4B39-9B74-7F16C79BACEE}"/>
              </a:ext>
            </a:extLst>
          </p:cNvPr>
          <p:cNvSpPr/>
          <p:nvPr/>
        </p:nvSpPr>
        <p:spPr>
          <a:xfrm>
            <a:off x="6932526"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5" name="14 Cubo">
            <a:extLst>
              <a:ext uri="{FF2B5EF4-FFF2-40B4-BE49-F238E27FC236}">
                <a16:creationId xmlns:a16="http://schemas.microsoft.com/office/drawing/2014/main" id="{2210B10B-00DF-41A4-A721-3499FBC66180}"/>
              </a:ext>
            </a:extLst>
          </p:cNvPr>
          <p:cNvSpPr/>
          <p:nvPr/>
        </p:nvSpPr>
        <p:spPr>
          <a:xfrm>
            <a:off x="7171912"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6" name="14 Cubo">
            <a:extLst>
              <a:ext uri="{FF2B5EF4-FFF2-40B4-BE49-F238E27FC236}">
                <a16:creationId xmlns:a16="http://schemas.microsoft.com/office/drawing/2014/main" id="{8EBF1588-70F1-4128-8BFB-F776699188B4}"/>
              </a:ext>
            </a:extLst>
          </p:cNvPr>
          <p:cNvSpPr/>
          <p:nvPr/>
        </p:nvSpPr>
        <p:spPr>
          <a:xfrm>
            <a:off x="7411292" y="3703257"/>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7" name="14 Cubo">
            <a:extLst>
              <a:ext uri="{FF2B5EF4-FFF2-40B4-BE49-F238E27FC236}">
                <a16:creationId xmlns:a16="http://schemas.microsoft.com/office/drawing/2014/main" id="{64F3397C-2670-4AF9-BD91-31AE84A3732B}"/>
              </a:ext>
            </a:extLst>
          </p:cNvPr>
          <p:cNvSpPr/>
          <p:nvPr/>
        </p:nvSpPr>
        <p:spPr>
          <a:xfrm>
            <a:off x="5016867" y="4420068"/>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88" name="14 Cubo">
            <a:extLst>
              <a:ext uri="{FF2B5EF4-FFF2-40B4-BE49-F238E27FC236}">
                <a16:creationId xmlns:a16="http://schemas.microsoft.com/office/drawing/2014/main" id="{1679D8CB-7E4F-4C49-8146-2C14003644DE}"/>
              </a:ext>
            </a:extLst>
          </p:cNvPr>
          <p:cNvSpPr/>
          <p:nvPr/>
        </p:nvSpPr>
        <p:spPr>
          <a:xfrm>
            <a:off x="5256222"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9" name="14 Cubo">
            <a:extLst>
              <a:ext uri="{FF2B5EF4-FFF2-40B4-BE49-F238E27FC236}">
                <a16:creationId xmlns:a16="http://schemas.microsoft.com/office/drawing/2014/main" id="{548C51A6-2093-43AE-ADAD-908F06AD643C}"/>
              </a:ext>
            </a:extLst>
          </p:cNvPr>
          <p:cNvSpPr/>
          <p:nvPr/>
        </p:nvSpPr>
        <p:spPr>
          <a:xfrm>
            <a:off x="5495577"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0" name="14 Cubo">
            <a:extLst>
              <a:ext uri="{FF2B5EF4-FFF2-40B4-BE49-F238E27FC236}">
                <a16:creationId xmlns:a16="http://schemas.microsoft.com/office/drawing/2014/main" id="{8FB87C51-A46E-4133-94E9-D0A18D8B0918}"/>
              </a:ext>
            </a:extLst>
          </p:cNvPr>
          <p:cNvSpPr/>
          <p:nvPr/>
        </p:nvSpPr>
        <p:spPr>
          <a:xfrm>
            <a:off x="5734932"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1" name="14 Cubo">
            <a:extLst>
              <a:ext uri="{FF2B5EF4-FFF2-40B4-BE49-F238E27FC236}">
                <a16:creationId xmlns:a16="http://schemas.microsoft.com/office/drawing/2014/main" id="{B76B4121-1435-44CE-9AD7-357E318C5495}"/>
              </a:ext>
            </a:extLst>
          </p:cNvPr>
          <p:cNvSpPr/>
          <p:nvPr/>
        </p:nvSpPr>
        <p:spPr>
          <a:xfrm>
            <a:off x="5974980"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2" name="14 Cubo">
            <a:extLst>
              <a:ext uri="{FF2B5EF4-FFF2-40B4-BE49-F238E27FC236}">
                <a16:creationId xmlns:a16="http://schemas.microsoft.com/office/drawing/2014/main" id="{030E5D30-F337-46D7-BD5A-E1315C6D96F4}"/>
              </a:ext>
            </a:extLst>
          </p:cNvPr>
          <p:cNvSpPr/>
          <p:nvPr/>
        </p:nvSpPr>
        <p:spPr>
          <a:xfrm>
            <a:off x="6214366"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3" name="14 Cubo">
            <a:extLst>
              <a:ext uri="{FF2B5EF4-FFF2-40B4-BE49-F238E27FC236}">
                <a16:creationId xmlns:a16="http://schemas.microsoft.com/office/drawing/2014/main" id="{B01FD144-DEE3-4831-93FD-059EB287B5C3}"/>
              </a:ext>
            </a:extLst>
          </p:cNvPr>
          <p:cNvSpPr/>
          <p:nvPr/>
        </p:nvSpPr>
        <p:spPr>
          <a:xfrm>
            <a:off x="6453753" y="4420068"/>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4" name="14 Cubo">
            <a:extLst>
              <a:ext uri="{FF2B5EF4-FFF2-40B4-BE49-F238E27FC236}">
                <a16:creationId xmlns:a16="http://schemas.microsoft.com/office/drawing/2014/main" id="{6199A75B-212C-4684-9BB1-902414B17788}"/>
              </a:ext>
            </a:extLst>
          </p:cNvPr>
          <p:cNvSpPr/>
          <p:nvPr/>
        </p:nvSpPr>
        <p:spPr>
          <a:xfrm>
            <a:off x="6693139" y="4420068"/>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5" name="14 Cubo">
            <a:extLst>
              <a:ext uri="{FF2B5EF4-FFF2-40B4-BE49-F238E27FC236}">
                <a16:creationId xmlns:a16="http://schemas.microsoft.com/office/drawing/2014/main" id="{E5F3C0BA-93E5-4EE1-B8C5-504A989A996D}"/>
              </a:ext>
            </a:extLst>
          </p:cNvPr>
          <p:cNvSpPr/>
          <p:nvPr/>
        </p:nvSpPr>
        <p:spPr>
          <a:xfrm>
            <a:off x="6932526"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6" name="14 Cubo">
            <a:extLst>
              <a:ext uri="{FF2B5EF4-FFF2-40B4-BE49-F238E27FC236}">
                <a16:creationId xmlns:a16="http://schemas.microsoft.com/office/drawing/2014/main" id="{5925A0B9-95CF-4B74-A353-4626CF1EA396}"/>
              </a:ext>
            </a:extLst>
          </p:cNvPr>
          <p:cNvSpPr/>
          <p:nvPr/>
        </p:nvSpPr>
        <p:spPr>
          <a:xfrm>
            <a:off x="7171912"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7" name="14 Cubo">
            <a:extLst>
              <a:ext uri="{FF2B5EF4-FFF2-40B4-BE49-F238E27FC236}">
                <a16:creationId xmlns:a16="http://schemas.microsoft.com/office/drawing/2014/main" id="{A3855F9F-A1A1-42D0-9761-93F29A3F70AD}"/>
              </a:ext>
            </a:extLst>
          </p:cNvPr>
          <p:cNvSpPr/>
          <p:nvPr/>
        </p:nvSpPr>
        <p:spPr>
          <a:xfrm>
            <a:off x="7411292" y="4420068"/>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8" name="14 Cubo">
            <a:extLst>
              <a:ext uri="{FF2B5EF4-FFF2-40B4-BE49-F238E27FC236}">
                <a16:creationId xmlns:a16="http://schemas.microsoft.com/office/drawing/2014/main" id="{69842A04-A7B5-4EE6-9AB5-24B6EFB66BCD}"/>
              </a:ext>
            </a:extLst>
          </p:cNvPr>
          <p:cNvSpPr/>
          <p:nvPr/>
        </p:nvSpPr>
        <p:spPr>
          <a:xfrm>
            <a:off x="5016867" y="4661885"/>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99" name="14 Cubo">
            <a:extLst>
              <a:ext uri="{FF2B5EF4-FFF2-40B4-BE49-F238E27FC236}">
                <a16:creationId xmlns:a16="http://schemas.microsoft.com/office/drawing/2014/main" id="{391C1174-D4BE-49FE-9DEB-9F243BA81763}"/>
              </a:ext>
            </a:extLst>
          </p:cNvPr>
          <p:cNvSpPr/>
          <p:nvPr/>
        </p:nvSpPr>
        <p:spPr>
          <a:xfrm>
            <a:off x="5256222"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0" name="14 Cubo">
            <a:extLst>
              <a:ext uri="{FF2B5EF4-FFF2-40B4-BE49-F238E27FC236}">
                <a16:creationId xmlns:a16="http://schemas.microsoft.com/office/drawing/2014/main" id="{140345D4-7A02-4279-8356-C410DE22AF94}"/>
              </a:ext>
            </a:extLst>
          </p:cNvPr>
          <p:cNvSpPr/>
          <p:nvPr/>
        </p:nvSpPr>
        <p:spPr>
          <a:xfrm>
            <a:off x="5495577"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1" name="14 Cubo">
            <a:extLst>
              <a:ext uri="{FF2B5EF4-FFF2-40B4-BE49-F238E27FC236}">
                <a16:creationId xmlns:a16="http://schemas.microsoft.com/office/drawing/2014/main" id="{8311ACAB-A9D1-4A62-8427-C939D5D1D85E}"/>
              </a:ext>
            </a:extLst>
          </p:cNvPr>
          <p:cNvSpPr/>
          <p:nvPr/>
        </p:nvSpPr>
        <p:spPr>
          <a:xfrm>
            <a:off x="5734932"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2" name="14 Cubo">
            <a:extLst>
              <a:ext uri="{FF2B5EF4-FFF2-40B4-BE49-F238E27FC236}">
                <a16:creationId xmlns:a16="http://schemas.microsoft.com/office/drawing/2014/main" id="{7B8CFB1B-476C-464D-BA1C-0F871AF7C819}"/>
              </a:ext>
            </a:extLst>
          </p:cNvPr>
          <p:cNvSpPr/>
          <p:nvPr/>
        </p:nvSpPr>
        <p:spPr>
          <a:xfrm>
            <a:off x="5974980"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3" name="14 Cubo">
            <a:extLst>
              <a:ext uri="{FF2B5EF4-FFF2-40B4-BE49-F238E27FC236}">
                <a16:creationId xmlns:a16="http://schemas.microsoft.com/office/drawing/2014/main" id="{BA0D8CB7-A645-41C0-97E1-1B6AD2B6D5D3}"/>
              </a:ext>
            </a:extLst>
          </p:cNvPr>
          <p:cNvSpPr/>
          <p:nvPr/>
        </p:nvSpPr>
        <p:spPr>
          <a:xfrm>
            <a:off x="6214366"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4" name="14 Cubo">
            <a:extLst>
              <a:ext uri="{FF2B5EF4-FFF2-40B4-BE49-F238E27FC236}">
                <a16:creationId xmlns:a16="http://schemas.microsoft.com/office/drawing/2014/main" id="{A4127F26-5328-444D-90BC-A7BCA7E507A9}"/>
              </a:ext>
            </a:extLst>
          </p:cNvPr>
          <p:cNvSpPr/>
          <p:nvPr/>
        </p:nvSpPr>
        <p:spPr>
          <a:xfrm>
            <a:off x="6453753" y="4661885"/>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5" name="14 Cubo">
            <a:extLst>
              <a:ext uri="{FF2B5EF4-FFF2-40B4-BE49-F238E27FC236}">
                <a16:creationId xmlns:a16="http://schemas.microsoft.com/office/drawing/2014/main" id="{5B4E90DF-8354-4564-8E3B-44231D9DFD4F}"/>
              </a:ext>
            </a:extLst>
          </p:cNvPr>
          <p:cNvSpPr/>
          <p:nvPr/>
        </p:nvSpPr>
        <p:spPr>
          <a:xfrm>
            <a:off x="6693139" y="4661885"/>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6" name="14 Cubo">
            <a:extLst>
              <a:ext uri="{FF2B5EF4-FFF2-40B4-BE49-F238E27FC236}">
                <a16:creationId xmlns:a16="http://schemas.microsoft.com/office/drawing/2014/main" id="{1871BDBF-AA02-4424-85E2-4E2DBCAD9098}"/>
              </a:ext>
            </a:extLst>
          </p:cNvPr>
          <p:cNvSpPr/>
          <p:nvPr/>
        </p:nvSpPr>
        <p:spPr>
          <a:xfrm>
            <a:off x="6932526"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7" name="14 Cubo">
            <a:extLst>
              <a:ext uri="{FF2B5EF4-FFF2-40B4-BE49-F238E27FC236}">
                <a16:creationId xmlns:a16="http://schemas.microsoft.com/office/drawing/2014/main" id="{8FA9FA19-1FF6-4202-B4AC-5033AC60DEEE}"/>
              </a:ext>
            </a:extLst>
          </p:cNvPr>
          <p:cNvSpPr/>
          <p:nvPr/>
        </p:nvSpPr>
        <p:spPr>
          <a:xfrm>
            <a:off x="7171912"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8" name="14 Cubo">
            <a:extLst>
              <a:ext uri="{FF2B5EF4-FFF2-40B4-BE49-F238E27FC236}">
                <a16:creationId xmlns:a16="http://schemas.microsoft.com/office/drawing/2014/main" id="{D14E3457-A394-426A-9ACF-978F1EE6A66B}"/>
              </a:ext>
            </a:extLst>
          </p:cNvPr>
          <p:cNvSpPr/>
          <p:nvPr/>
        </p:nvSpPr>
        <p:spPr>
          <a:xfrm>
            <a:off x="7411292" y="4661885"/>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9" name="14 Cubo">
            <a:extLst>
              <a:ext uri="{FF2B5EF4-FFF2-40B4-BE49-F238E27FC236}">
                <a16:creationId xmlns:a16="http://schemas.microsoft.com/office/drawing/2014/main" id="{E154CCAA-0463-47D4-98CC-C97AC053E507}"/>
              </a:ext>
            </a:extLst>
          </p:cNvPr>
          <p:cNvSpPr/>
          <p:nvPr/>
        </p:nvSpPr>
        <p:spPr>
          <a:xfrm>
            <a:off x="5018001" y="3942912"/>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10" name="14 Cubo">
            <a:extLst>
              <a:ext uri="{FF2B5EF4-FFF2-40B4-BE49-F238E27FC236}">
                <a16:creationId xmlns:a16="http://schemas.microsoft.com/office/drawing/2014/main" id="{500D2621-D53C-46A1-AB84-F004DC1F0B62}"/>
              </a:ext>
            </a:extLst>
          </p:cNvPr>
          <p:cNvSpPr/>
          <p:nvPr/>
        </p:nvSpPr>
        <p:spPr>
          <a:xfrm>
            <a:off x="5257419"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1" name="14 Cubo">
            <a:extLst>
              <a:ext uri="{FF2B5EF4-FFF2-40B4-BE49-F238E27FC236}">
                <a16:creationId xmlns:a16="http://schemas.microsoft.com/office/drawing/2014/main" id="{6FC6F761-0343-489A-85DD-1F30C30FE393}"/>
              </a:ext>
            </a:extLst>
          </p:cNvPr>
          <p:cNvSpPr/>
          <p:nvPr/>
        </p:nvSpPr>
        <p:spPr>
          <a:xfrm>
            <a:off x="5495577"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2" name="14 Cubo">
            <a:extLst>
              <a:ext uri="{FF2B5EF4-FFF2-40B4-BE49-F238E27FC236}">
                <a16:creationId xmlns:a16="http://schemas.microsoft.com/office/drawing/2014/main" id="{31B20153-63BB-45FA-B910-77904E4951FB}"/>
              </a:ext>
            </a:extLst>
          </p:cNvPr>
          <p:cNvSpPr/>
          <p:nvPr/>
        </p:nvSpPr>
        <p:spPr>
          <a:xfrm>
            <a:off x="5736255"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3" name="14 Cubo">
            <a:extLst>
              <a:ext uri="{FF2B5EF4-FFF2-40B4-BE49-F238E27FC236}">
                <a16:creationId xmlns:a16="http://schemas.microsoft.com/office/drawing/2014/main" id="{0577F4D9-8E42-4033-81BD-7090C0AE990C}"/>
              </a:ext>
            </a:extLst>
          </p:cNvPr>
          <p:cNvSpPr/>
          <p:nvPr/>
        </p:nvSpPr>
        <p:spPr>
          <a:xfrm>
            <a:off x="5974980"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4" name="14 Cubo">
            <a:extLst>
              <a:ext uri="{FF2B5EF4-FFF2-40B4-BE49-F238E27FC236}">
                <a16:creationId xmlns:a16="http://schemas.microsoft.com/office/drawing/2014/main" id="{208D5B76-D2FE-459C-AC6D-A3F6EB4A9C20}"/>
              </a:ext>
            </a:extLst>
          </p:cNvPr>
          <p:cNvSpPr/>
          <p:nvPr/>
        </p:nvSpPr>
        <p:spPr>
          <a:xfrm>
            <a:off x="6214366"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5" name="14 Cubo">
            <a:extLst>
              <a:ext uri="{FF2B5EF4-FFF2-40B4-BE49-F238E27FC236}">
                <a16:creationId xmlns:a16="http://schemas.microsoft.com/office/drawing/2014/main" id="{C0860044-8D92-44AE-B495-D8CA6E3EC13E}"/>
              </a:ext>
            </a:extLst>
          </p:cNvPr>
          <p:cNvSpPr/>
          <p:nvPr/>
        </p:nvSpPr>
        <p:spPr>
          <a:xfrm>
            <a:off x="6453753" y="3942912"/>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6" name="14 Cubo">
            <a:extLst>
              <a:ext uri="{FF2B5EF4-FFF2-40B4-BE49-F238E27FC236}">
                <a16:creationId xmlns:a16="http://schemas.microsoft.com/office/drawing/2014/main" id="{8AD42C70-B8C8-45BD-92BE-682025ACAA09}"/>
              </a:ext>
            </a:extLst>
          </p:cNvPr>
          <p:cNvSpPr/>
          <p:nvPr/>
        </p:nvSpPr>
        <p:spPr>
          <a:xfrm>
            <a:off x="6693139" y="3942912"/>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7" name="14 Cubo">
            <a:extLst>
              <a:ext uri="{FF2B5EF4-FFF2-40B4-BE49-F238E27FC236}">
                <a16:creationId xmlns:a16="http://schemas.microsoft.com/office/drawing/2014/main" id="{E8C40980-0E24-4D06-8F37-C1D18E12C2D0}"/>
              </a:ext>
            </a:extLst>
          </p:cNvPr>
          <p:cNvSpPr/>
          <p:nvPr/>
        </p:nvSpPr>
        <p:spPr>
          <a:xfrm>
            <a:off x="6932526"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8" name="14 Cubo">
            <a:extLst>
              <a:ext uri="{FF2B5EF4-FFF2-40B4-BE49-F238E27FC236}">
                <a16:creationId xmlns:a16="http://schemas.microsoft.com/office/drawing/2014/main" id="{46A3858C-E34F-428B-BC4C-94641F82B0B6}"/>
              </a:ext>
            </a:extLst>
          </p:cNvPr>
          <p:cNvSpPr/>
          <p:nvPr/>
        </p:nvSpPr>
        <p:spPr>
          <a:xfrm>
            <a:off x="7171912"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9" name="14 Cubo">
            <a:extLst>
              <a:ext uri="{FF2B5EF4-FFF2-40B4-BE49-F238E27FC236}">
                <a16:creationId xmlns:a16="http://schemas.microsoft.com/office/drawing/2014/main" id="{0923909D-3131-4E75-8F07-72FDE250E2D4}"/>
              </a:ext>
            </a:extLst>
          </p:cNvPr>
          <p:cNvSpPr/>
          <p:nvPr/>
        </p:nvSpPr>
        <p:spPr>
          <a:xfrm>
            <a:off x="7411292" y="3942912"/>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0" name="14 Cubo">
            <a:extLst>
              <a:ext uri="{FF2B5EF4-FFF2-40B4-BE49-F238E27FC236}">
                <a16:creationId xmlns:a16="http://schemas.microsoft.com/office/drawing/2014/main" id="{A4831EEB-DC6C-46D2-86D0-6B5BAA34645E}"/>
              </a:ext>
            </a:extLst>
          </p:cNvPr>
          <p:cNvSpPr/>
          <p:nvPr/>
        </p:nvSpPr>
        <p:spPr>
          <a:xfrm>
            <a:off x="5016867" y="4178249"/>
            <a:ext cx="208800" cy="208800"/>
          </a:xfrm>
          <a:prstGeom prst="flowChartProcess">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21" name="14 Cubo">
            <a:extLst>
              <a:ext uri="{FF2B5EF4-FFF2-40B4-BE49-F238E27FC236}">
                <a16:creationId xmlns:a16="http://schemas.microsoft.com/office/drawing/2014/main" id="{E277EFE7-1568-4501-9B33-0BBE23771AB2}"/>
              </a:ext>
            </a:extLst>
          </p:cNvPr>
          <p:cNvSpPr/>
          <p:nvPr/>
        </p:nvSpPr>
        <p:spPr>
          <a:xfrm>
            <a:off x="5256222"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2" name="14 Cubo">
            <a:extLst>
              <a:ext uri="{FF2B5EF4-FFF2-40B4-BE49-F238E27FC236}">
                <a16:creationId xmlns:a16="http://schemas.microsoft.com/office/drawing/2014/main" id="{AE9F048A-287B-4276-BBDA-B7881D127EC9}"/>
              </a:ext>
            </a:extLst>
          </p:cNvPr>
          <p:cNvSpPr/>
          <p:nvPr/>
        </p:nvSpPr>
        <p:spPr>
          <a:xfrm>
            <a:off x="5495577"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3" name="14 Cubo">
            <a:extLst>
              <a:ext uri="{FF2B5EF4-FFF2-40B4-BE49-F238E27FC236}">
                <a16:creationId xmlns:a16="http://schemas.microsoft.com/office/drawing/2014/main" id="{FA62EBF7-01D8-48D4-9414-F558E9C6B5E8}"/>
              </a:ext>
            </a:extLst>
          </p:cNvPr>
          <p:cNvSpPr/>
          <p:nvPr/>
        </p:nvSpPr>
        <p:spPr>
          <a:xfrm>
            <a:off x="5734932"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4" name="14 Cubo">
            <a:extLst>
              <a:ext uri="{FF2B5EF4-FFF2-40B4-BE49-F238E27FC236}">
                <a16:creationId xmlns:a16="http://schemas.microsoft.com/office/drawing/2014/main" id="{FF28B5C3-D6E4-46C3-9C67-2DDFDA6F89EE}"/>
              </a:ext>
            </a:extLst>
          </p:cNvPr>
          <p:cNvSpPr/>
          <p:nvPr/>
        </p:nvSpPr>
        <p:spPr>
          <a:xfrm>
            <a:off x="5974980"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5" name="14 Cubo">
            <a:extLst>
              <a:ext uri="{FF2B5EF4-FFF2-40B4-BE49-F238E27FC236}">
                <a16:creationId xmlns:a16="http://schemas.microsoft.com/office/drawing/2014/main" id="{9C4055A0-9C85-4818-A0D6-A5FFB3A5CA8E}"/>
              </a:ext>
            </a:extLst>
          </p:cNvPr>
          <p:cNvSpPr/>
          <p:nvPr/>
        </p:nvSpPr>
        <p:spPr>
          <a:xfrm>
            <a:off x="6214366"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6" name="14 Cubo">
            <a:extLst>
              <a:ext uri="{FF2B5EF4-FFF2-40B4-BE49-F238E27FC236}">
                <a16:creationId xmlns:a16="http://schemas.microsoft.com/office/drawing/2014/main" id="{53DBFA47-D09C-44C5-8926-CFD9C09BA7EA}"/>
              </a:ext>
            </a:extLst>
          </p:cNvPr>
          <p:cNvSpPr/>
          <p:nvPr/>
        </p:nvSpPr>
        <p:spPr>
          <a:xfrm>
            <a:off x="6453753" y="4178249"/>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7" name="14 Cubo">
            <a:extLst>
              <a:ext uri="{FF2B5EF4-FFF2-40B4-BE49-F238E27FC236}">
                <a16:creationId xmlns:a16="http://schemas.microsoft.com/office/drawing/2014/main" id="{AE7A79B2-4E67-4005-B899-2189B6302DF8}"/>
              </a:ext>
            </a:extLst>
          </p:cNvPr>
          <p:cNvSpPr/>
          <p:nvPr/>
        </p:nvSpPr>
        <p:spPr>
          <a:xfrm>
            <a:off x="6693139" y="4178249"/>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8" name="14 Cubo">
            <a:extLst>
              <a:ext uri="{FF2B5EF4-FFF2-40B4-BE49-F238E27FC236}">
                <a16:creationId xmlns:a16="http://schemas.microsoft.com/office/drawing/2014/main" id="{B8E51439-9080-4835-8AFE-9116A0ACDE94}"/>
              </a:ext>
            </a:extLst>
          </p:cNvPr>
          <p:cNvSpPr/>
          <p:nvPr/>
        </p:nvSpPr>
        <p:spPr>
          <a:xfrm>
            <a:off x="6932526"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9" name="14 Cubo">
            <a:extLst>
              <a:ext uri="{FF2B5EF4-FFF2-40B4-BE49-F238E27FC236}">
                <a16:creationId xmlns:a16="http://schemas.microsoft.com/office/drawing/2014/main" id="{64CA64C6-7E96-4A12-8D39-37C037E65ABF}"/>
              </a:ext>
            </a:extLst>
          </p:cNvPr>
          <p:cNvSpPr/>
          <p:nvPr/>
        </p:nvSpPr>
        <p:spPr>
          <a:xfrm>
            <a:off x="7171912"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0" name="14 Cubo">
            <a:extLst>
              <a:ext uri="{FF2B5EF4-FFF2-40B4-BE49-F238E27FC236}">
                <a16:creationId xmlns:a16="http://schemas.microsoft.com/office/drawing/2014/main" id="{BADBA61B-C45E-4DFF-B3E4-EC0186D73185}"/>
              </a:ext>
            </a:extLst>
          </p:cNvPr>
          <p:cNvSpPr/>
          <p:nvPr/>
        </p:nvSpPr>
        <p:spPr>
          <a:xfrm>
            <a:off x="7411292" y="4178249"/>
            <a:ext cx="208800" cy="208800"/>
          </a:xfrm>
          <a:prstGeom prst="flowChartProcess">
            <a:avLst/>
          </a:prstGeom>
          <a:solidFill>
            <a:schemeClr val="accent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1" name="14 Cubo">
            <a:extLst>
              <a:ext uri="{FF2B5EF4-FFF2-40B4-BE49-F238E27FC236}">
                <a16:creationId xmlns:a16="http://schemas.microsoft.com/office/drawing/2014/main" id="{5A4D5C77-E42C-4888-807C-B7DC0B040E61}"/>
              </a:ext>
            </a:extLst>
          </p:cNvPr>
          <p:cNvSpPr/>
          <p:nvPr/>
        </p:nvSpPr>
        <p:spPr>
          <a:xfrm>
            <a:off x="2144607" y="2744629"/>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2" name="14 Cubo">
            <a:extLst>
              <a:ext uri="{FF2B5EF4-FFF2-40B4-BE49-F238E27FC236}">
                <a16:creationId xmlns:a16="http://schemas.microsoft.com/office/drawing/2014/main" id="{F94FBEA9-8313-46F7-ADAB-72721AC01EB4}"/>
              </a:ext>
            </a:extLst>
          </p:cNvPr>
          <p:cNvSpPr/>
          <p:nvPr/>
        </p:nvSpPr>
        <p:spPr>
          <a:xfrm>
            <a:off x="2144607" y="2984286"/>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3" name="14 Cubo">
            <a:extLst>
              <a:ext uri="{FF2B5EF4-FFF2-40B4-BE49-F238E27FC236}">
                <a16:creationId xmlns:a16="http://schemas.microsoft.com/office/drawing/2014/main" id="{8A830892-38F4-4C8C-B73C-1CADA28A6B18}"/>
              </a:ext>
            </a:extLst>
          </p:cNvPr>
          <p:cNvSpPr/>
          <p:nvPr/>
        </p:nvSpPr>
        <p:spPr>
          <a:xfrm>
            <a:off x="2144607" y="3223943"/>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4" name="14 Cubo">
            <a:extLst>
              <a:ext uri="{FF2B5EF4-FFF2-40B4-BE49-F238E27FC236}">
                <a16:creationId xmlns:a16="http://schemas.microsoft.com/office/drawing/2014/main" id="{8F8BBF6D-0000-4696-8FD4-2AF6984A8F6F}"/>
              </a:ext>
            </a:extLst>
          </p:cNvPr>
          <p:cNvSpPr/>
          <p:nvPr/>
        </p:nvSpPr>
        <p:spPr>
          <a:xfrm>
            <a:off x="2144607" y="3463600"/>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5" name="14 Cubo">
            <a:extLst>
              <a:ext uri="{FF2B5EF4-FFF2-40B4-BE49-F238E27FC236}">
                <a16:creationId xmlns:a16="http://schemas.microsoft.com/office/drawing/2014/main" id="{DCE1F04A-7567-4190-820D-6B5157E870DF}"/>
              </a:ext>
            </a:extLst>
          </p:cNvPr>
          <p:cNvSpPr/>
          <p:nvPr/>
        </p:nvSpPr>
        <p:spPr>
          <a:xfrm>
            <a:off x="2144607" y="3703257"/>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6" name="14 Cubo">
            <a:extLst>
              <a:ext uri="{FF2B5EF4-FFF2-40B4-BE49-F238E27FC236}">
                <a16:creationId xmlns:a16="http://schemas.microsoft.com/office/drawing/2014/main" id="{2698A757-E911-4D84-B348-1E8053491119}"/>
              </a:ext>
            </a:extLst>
          </p:cNvPr>
          <p:cNvSpPr/>
          <p:nvPr/>
        </p:nvSpPr>
        <p:spPr>
          <a:xfrm>
            <a:off x="2144607" y="4420068"/>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7" name="14 Cubo">
            <a:extLst>
              <a:ext uri="{FF2B5EF4-FFF2-40B4-BE49-F238E27FC236}">
                <a16:creationId xmlns:a16="http://schemas.microsoft.com/office/drawing/2014/main" id="{11191B20-A732-4ED3-84DD-08063B05E3A2}"/>
              </a:ext>
            </a:extLst>
          </p:cNvPr>
          <p:cNvSpPr/>
          <p:nvPr/>
        </p:nvSpPr>
        <p:spPr>
          <a:xfrm>
            <a:off x="2144607" y="4661885"/>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8" name="14 Cubo">
            <a:extLst>
              <a:ext uri="{FF2B5EF4-FFF2-40B4-BE49-F238E27FC236}">
                <a16:creationId xmlns:a16="http://schemas.microsoft.com/office/drawing/2014/main" id="{1E920483-4C69-4B7C-BCD3-9D2AA9967D1F}"/>
              </a:ext>
            </a:extLst>
          </p:cNvPr>
          <p:cNvSpPr/>
          <p:nvPr/>
        </p:nvSpPr>
        <p:spPr>
          <a:xfrm>
            <a:off x="2144607" y="3942912"/>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9" name="14 Cubo">
            <a:extLst>
              <a:ext uri="{FF2B5EF4-FFF2-40B4-BE49-F238E27FC236}">
                <a16:creationId xmlns:a16="http://schemas.microsoft.com/office/drawing/2014/main" id="{246B8D56-0C1E-4018-8614-3F20AD709586}"/>
              </a:ext>
            </a:extLst>
          </p:cNvPr>
          <p:cNvSpPr/>
          <p:nvPr/>
        </p:nvSpPr>
        <p:spPr>
          <a:xfrm>
            <a:off x="2144607" y="4178249"/>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0" name="14 Cubo">
            <a:extLst>
              <a:ext uri="{FF2B5EF4-FFF2-40B4-BE49-F238E27FC236}">
                <a16:creationId xmlns:a16="http://schemas.microsoft.com/office/drawing/2014/main" id="{EE3FF107-4343-4F0A-8F7B-445781DAEC9D}"/>
              </a:ext>
            </a:extLst>
          </p:cNvPr>
          <p:cNvSpPr/>
          <p:nvPr/>
        </p:nvSpPr>
        <p:spPr>
          <a:xfrm>
            <a:off x="7651605" y="2744629"/>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1" name="14 Cubo">
            <a:extLst>
              <a:ext uri="{FF2B5EF4-FFF2-40B4-BE49-F238E27FC236}">
                <a16:creationId xmlns:a16="http://schemas.microsoft.com/office/drawing/2014/main" id="{31AE4CD5-6390-4DCA-AC39-484327BE118D}"/>
              </a:ext>
            </a:extLst>
          </p:cNvPr>
          <p:cNvSpPr/>
          <p:nvPr/>
        </p:nvSpPr>
        <p:spPr>
          <a:xfrm>
            <a:off x="7651605" y="2984286"/>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2" name="14 Cubo">
            <a:extLst>
              <a:ext uri="{FF2B5EF4-FFF2-40B4-BE49-F238E27FC236}">
                <a16:creationId xmlns:a16="http://schemas.microsoft.com/office/drawing/2014/main" id="{AE5CFF0F-C4E5-45ED-B264-D1C2DDF0B131}"/>
              </a:ext>
            </a:extLst>
          </p:cNvPr>
          <p:cNvSpPr/>
          <p:nvPr/>
        </p:nvSpPr>
        <p:spPr>
          <a:xfrm>
            <a:off x="7651605" y="3463600"/>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3" name="14 Cubo">
            <a:extLst>
              <a:ext uri="{FF2B5EF4-FFF2-40B4-BE49-F238E27FC236}">
                <a16:creationId xmlns:a16="http://schemas.microsoft.com/office/drawing/2014/main" id="{B2463892-EC22-4ECE-958E-8A1CA76543A5}"/>
              </a:ext>
            </a:extLst>
          </p:cNvPr>
          <p:cNvSpPr/>
          <p:nvPr/>
        </p:nvSpPr>
        <p:spPr>
          <a:xfrm>
            <a:off x="7651605" y="3223943"/>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5" name="14 Cubo">
            <a:extLst>
              <a:ext uri="{FF2B5EF4-FFF2-40B4-BE49-F238E27FC236}">
                <a16:creationId xmlns:a16="http://schemas.microsoft.com/office/drawing/2014/main" id="{21DB38AF-0E16-42F8-8D8A-D61994524681}"/>
              </a:ext>
            </a:extLst>
          </p:cNvPr>
          <p:cNvSpPr/>
          <p:nvPr/>
        </p:nvSpPr>
        <p:spPr>
          <a:xfrm>
            <a:off x="7651605" y="3703257"/>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6" name="14 Cubo">
            <a:extLst>
              <a:ext uri="{FF2B5EF4-FFF2-40B4-BE49-F238E27FC236}">
                <a16:creationId xmlns:a16="http://schemas.microsoft.com/office/drawing/2014/main" id="{65790BD4-8771-4226-8C37-ED2F48001900}"/>
              </a:ext>
            </a:extLst>
          </p:cNvPr>
          <p:cNvSpPr/>
          <p:nvPr/>
        </p:nvSpPr>
        <p:spPr>
          <a:xfrm>
            <a:off x="7651605" y="3942912"/>
            <a:ext cx="208800" cy="208800"/>
          </a:xfrm>
          <a:prstGeom prst="flowChartProcess">
            <a:avLst/>
          </a:prstGeom>
          <a:solidFill>
            <a:schemeClr val="accent2"/>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7" name="14 Cubo">
            <a:extLst>
              <a:ext uri="{FF2B5EF4-FFF2-40B4-BE49-F238E27FC236}">
                <a16:creationId xmlns:a16="http://schemas.microsoft.com/office/drawing/2014/main" id="{310DB360-B9E9-4A98-83B0-1A1492DB41CA}"/>
              </a:ext>
            </a:extLst>
          </p:cNvPr>
          <p:cNvSpPr/>
          <p:nvPr/>
        </p:nvSpPr>
        <p:spPr>
          <a:xfrm>
            <a:off x="11452132" y="2984286"/>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56" name="14 Cubo">
            <a:extLst>
              <a:ext uri="{FF2B5EF4-FFF2-40B4-BE49-F238E27FC236}">
                <a16:creationId xmlns:a16="http://schemas.microsoft.com/office/drawing/2014/main" id="{0B7D86D7-7ABC-4926-A8C3-15507F5E836D}"/>
              </a:ext>
            </a:extLst>
          </p:cNvPr>
          <p:cNvSpPr/>
          <p:nvPr/>
        </p:nvSpPr>
        <p:spPr>
          <a:xfrm>
            <a:off x="11216775" y="3942912"/>
            <a:ext cx="208800" cy="208800"/>
          </a:xfrm>
          <a:prstGeom prst="rect">
            <a:avLst/>
          </a:prstGeom>
          <a:solidFill>
            <a:schemeClr val="accent2"/>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4" name="14 Cubo">
            <a:extLst>
              <a:ext uri="{FF2B5EF4-FFF2-40B4-BE49-F238E27FC236}">
                <a16:creationId xmlns:a16="http://schemas.microsoft.com/office/drawing/2014/main" id="{62CD187E-50C0-4A41-B894-6BAE60A49088}"/>
              </a:ext>
            </a:extLst>
          </p:cNvPr>
          <p:cNvSpPr/>
          <p:nvPr/>
        </p:nvSpPr>
        <p:spPr>
          <a:xfrm>
            <a:off x="2144607" y="2504972"/>
            <a:ext cx="720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2" name="14 Cubo">
            <a:extLst>
              <a:ext uri="{FF2B5EF4-FFF2-40B4-BE49-F238E27FC236}">
                <a16:creationId xmlns:a16="http://schemas.microsoft.com/office/drawing/2014/main" id="{83F4656E-1A11-4EBE-A1CC-8D5D7379087F}"/>
              </a:ext>
            </a:extLst>
          </p:cNvPr>
          <p:cNvSpPr/>
          <p:nvPr/>
        </p:nvSpPr>
        <p:spPr>
          <a:xfrm>
            <a:off x="2627821" y="4178249"/>
            <a:ext cx="165600" cy="208800"/>
          </a:xfrm>
          <a:prstGeom prst="flowChartProcess">
            <a:avLst/>
          </a:prstGeom>
          <a:solidFill>
            <a:schemeClr val="bg2"/>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3" name="CuadroTexto 422">
            <a:extLst>
              <a:ext uri="{FF2B5EF4-FFF2-40B4-BE49-F238E27FC236}">
                <a16:creationId xmlns:a16="http://schemas.microsoft.com/office/drawing/2014/main" id="{8932DEFC-7D30-4FA1-81AF-B79087B6F551}"/>
              </a:ext>
            </a:extLst>
          </p:cNvPr>
          <p:cNvSpPr txBox="1"/>
          <p:nvPr/>
        </p:nvSpPr>
        <p:spPr>
          <a:xfrm>
            <a:off x="8698283"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Recurso Prospectivo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112.8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
        <p:nvSpPr>
          <p:cNvPr id="425" name="CuadroTexto 424">
            <a:extLst>
              <a:ext uri="{FF2B5EF4-FFF2-40B4-BE49-F238E27FC236}">
                <a16:creationId xmlns:a16="http://schemas.microsoft.com/office/drawing/2014/main" id="{C4E1377A-9083-48DC-B6C3-B865E5A9A146}"/>
              </a:ext>
            </a:extLst>
          </p:cNvPr>
          <p:cNvSpPr txBox="1"/>
          <p:nvPr/>
        </p:nvSpPr>
        <p:spPr>
          <a:xfrm>
            <a:off x="708477"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Volumen Original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296.9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
        <p:nvSpPr>
          <p:cNvPr id="428" name="14 Cubo">
            <a:extLst>
              <a:ext uri="{FF2B5EF4-FFF2-40B4-BE49-F238E27FC236}">
                <a16:creationId xmlns:a16="http://schemas.microsoft.com/office/drawing/2014/main" id="{BBF9284B-E647-4BD6-8D1C-6F49CC884701}"/>
              </a:ext>
            </a:extLst>
          </p:cNvPr>
          <p:cNvSpPr/>
          <p:nvPr/>
        </p:nvSpPr>
        <p:spPr>
          <a:xfrm>
            <a:off x="2755149" y="4178249"/>
            <a:ext cx="76967" cy="208800"/>
          </a:xfrm>
          <a:prstGeom prst="flowChartProcess">
            <a:avLst/>
          </a:prstGeom>
          <a:solidFill>
            <a:schemeClr val="accent2"/>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0" name="CuadroTexto 429">
            <a:extLst>
              <a:ext uri="{FF2B5EF4-FFF2-40B4-BE49-F238E27FC236}">
                <a16:creationId xmlns:a16="http://schemas.microsoft.com/office/drawing/2014/main" id="{FEC28C09-F3A6-49C7-ABA0-B5E82F526E6B}"/>
              </a:ext>
            </a:extLst>
          </p:cNvPr>
          <p:cNvSpPr txBox="1"/>
          <p:nvPr/>
        </p:nvSpPr>
        <p:spPr>
          <a:xfrm>
            <a:off x="2543721" y="5196273"/>
            <a:ext cx="2953642" cy="923330"/>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Volumen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remanente</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209.5</a:t>
            </a:r>
          </a:p>
        </p:txBody>
      </p:sp>
      <p:sp>
        <p:nvSpPr>
          <p:cNvPr id="431" name="14 Cubo">
            <a:extLst>
              <a:ext uri="{FF2B5EF4-FFF2-40B4-BE49-F238E27FC236}">
                <a16:creationId xmlns:a16="http://schemas.microsoft.com/office/drawing/2014/main" id="{C41E87B2-5515-45D7-9795-B3BF3D37C54A}"/>
              </a:ext>
            </a:extLst>
          </p:cNvPr>
          <p:cNvSpPr/>
          <p:nvPr/>
        </p:nvSpPr>
        <p:spPr>
          <a:xfrm>
            <a:off x="2625628" y="4983952"/>
            <a:ext cx="208800" cy="208800"/>
          </a:xfrm>
          <a:prstGeom prst="flowChartProcess">
            <a:avLst/>
          </a:prstGeom>
          <a:solidFill>
            <a:schemeClr val="accent2"/>
          </a:solidFill>
          <a:ln w="9525">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3788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a:extLst>
              <a:ext uri="{FF2B5EF4-FFF2-40B4-BE49-F238E27FC236}">
                <a16:creationId xmlns:a16="http://schemas.microsoft.com/office/drawing/2014/main" id="{B1B427EB-0850-4A08-B518-764468BE92A3}"/>
              </a:ext>
            </a:extLst>
          </p:cNvPr>
          <p:cNvSpPr txBox="1">
            <a:spLocks/>
          </p:cNvSpPr>
          <p:nvPr/>
        </p:nvSpPr>
        <p:spPr>
          <a:xfrm>
            <a:off x="292218" y="264187"/>
            <a:ext cx="11368714" cy="959314"/>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latin typeface="Soberana Sans" panose="02000000000000000000" pitchFamily="50" charset="0"/>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prstClr val="black"/>
                </a:solidFill>
                <a:effectLst/>
                <a:uLnTx/>
                <a:uFillTx/>
                <a:latin typeface="Calibri"/>
                <a:ea typeface="+mj-ea"/>
                <a:cs typeface="+mj-cs"/>
              </a:rPr>
              <a:t>En </a:t>
            </a:r>
            <a:r>
              <a:rPr kumimoji="0" lang="es-MX" sz="2800" b="1" i="0" u="none" strike="noStrike" kern="1200" cap="none" spc="0" normalizeH="0" baseline="0" noProof="0" dirty="0">
                <a:ln>
                  <a:noFill/>
                </a:ln>
                <a:solidFill>
                  <a:prstClr val="black"/>
                </a:solidFill>
                <a:effectLst/>
                <a:uLnTx/>
                <a:uFillTx/>
                <a:latin typeface="Calibri"/>
                <a:ea typeface="+mj-ea"/>
                <a:cs typeface="+mj-cs"/>
              </a:rPr>
              <a:t>Asignaciones de </a:t>
            </a:r>
            <a:r>
              <a:rPr kumimoji="0" lang="es-MX" sz="2800" b="1" i="0" u="none" strike="noStrike" kern="1200" cap="none" spc="0" normalizeH="0" baseline="0" noProof="0" dirty="0" smtClean="0">
                <a:ln>
                  <a:noFill/>
                </a:ln>
                <a:solidFill>
                  <a:prstClr val="black"/>
                </a:solidFill>
                <a:effectLst/>
                <a:uLnTx/>
                <a:uFillTx/>
                <a:latin typeface="Calibri"/>
                <a:ea typeface="+mj-ea"/>
                <a:cs typeface="+mj-cs"/>
              </a:rPr>
              <a:t>Pemex el 64% </a:t>
            </a:r>
            <a:r>
              <a:rPr kumimoji="0" lang="es-MX" sz="2800" b="1" i="0" u="none" strike="noStrike" kern="1200" cap="none" spc="0" normalizeH="0" baseline="0" noProof="0" dirty="0">
                <a:ln>
                  <a:noFill/>
                </a:ln>
                <a:solidFill>
                  <a:prstClr val="black"/>
                </a:solidFill>
                <a:effectLst/>
                <a:uLnTx/>
                <a:uFillTx/>
                <a:latin typeface="Calibri"/>
                <a:ea typeface="+mj-ea"/>
                <a:cs typeface="+mj-cs"/>
              </a:rPr>
              <a:t>del volumen remanente </a:t>
            </a:r>
            <a:r>
              <a:rPr kumimoji="0" lang="es-MX" sz="2800" b="1" i="0" u="none" strike="noStrike" kern="1200" cap="none" spc="0" normalizeH="0" baseline="0" noProof="0" dirty="0" smtClean="0">
                <a:ln>
                  <a:noFill/>
                </a:ln>
                <a:solidFill>
                  <a:prstClr val="black"/>
                </a:solidFill>
                <a:effectLst/>
                <a:uLnTx/>
                <a:uFillTx/>
                <a:latin typeface="Calibri"/>
                <a:ea typeface="+mj-ea"/>
                <a:cs typeface="+mj-cs"/>
              </a:rPr>
              <a:t>y el 20% del recurso prospectivo</a:t>
            </a:r>
            <a:endParaRPr kumimoji="0" lang="es-MX" sz="2800" b="1" i="0" u="none" strike="noStrike" kern="1200" cap="none" spc="0" normalizeH="0" baseline="0" noProof="0" dirty="0">
              <a:ln>
                <a:noFill/>
              </a:ln>
              <a:solidFill>
                <a:prstClr val="black"/>
              </a:solidFill>
              <a:effectLst/>
              <a:uLnTx/>
              <a:uFillTx/>
              <a:latin typeface="Calibri"/>
              <a:ea typeface="+mj-ea"/>
              <a:cs typeface="+mj-cs"/>
            </a:endParaRPr>
          </a:p>
        </p:txBody>
      </p:sp>
      <p:sp>
        <p:nvSpPr>
          <p:cNvPr id="432" name="14 Cubo">
            <a:extLst>
              <a:ext uri="{FF2B5EF4-FFF2-40B4-BE49-F238E27FC236}">
                <a16:creationId xmlns:a16="http://schemas.microsoft.com/office/drawing/2014/main" id="{DD0A94F8-FE54-4413-9F5F-98885418BF21}"/>
              </a:ext>
            </a:extLst>
          </p:cNvPr>
          <p:cNvSpPr/>
          <p:nvPr/>
        </p:nvSpPr>
        <p:spPr>
          <a:xfrm>
            <a:off x="10496857" y="250497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3" name="14 Cubo">
            <a:extLst>
              <a:ext uri="{FF2B5EF4-FFF2-40B4-BE49-F238E27FC236}">
                <a16:creationId xmlns:a16="http://schemas.microsoft.com/office/drawing/2014/main" id="{91508D30-0066-4AB8-A38F-9883942B1F57}"/>
              </a:ext>
            </a:extLst>
          </p:cNvPr>
          <p:cNvSpPr/>
          <p:nvPr/>
        </p:nvSpPr>
        <p:spPr>
          <a:xfrm>
            <a:off x="10736830" y="250497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4" name="14 Cubo">
            <a:extLst>
              <a:ext uri="{FF2B5EF4-FFF2-40B4-BE49-F238E27FC236}">
                <a16:creationId xmlns:a16="http://schemas.microsoft.com/office/drawing/2014/main" id="{7F8C636F-B0C2-4FCE-BEF0-79D22A066D62}"/>
              </a:ext>
            </a:extLst>
          </p:cNvPr>
          <p:cNvSpPr/>
          <p:nvPr/>
        </p:nvSpPr>
        <p:spPr>
          <a:xfrm>
            <a:off x="10496857" y="274462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5" name="14 Cubo">
            <a:extLst>
              <a:ext uri="{FF2B5EF4-FFF2-40B4-BE49-F238E27FC236}">
                <a16:creationId xmlns:a16="http://schemas.microsoft.com/office/drawing/2014/main" id="{834A90DF-5A48-4097-994E-E2370AE13DBA}"/>
              </a:ext>
            </a:extLst>
          </p:cNvPr>
          <p:cNvSpPr/>
          <p:nvPr/>
        </p:nvSpPr>
        <p:spPr>
          <a:xfrm>
            <a:off x="10736830" y="274462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6" name="14 Cubo">
            <a:extLst>
              <a:ext uri="{FF2B5EF4-FFF2-40B4-BE49-F238E27FC236}">
                <a16:creationId xmlns:a16="http://schemas.microsoft.com/office/drawing/2014/main" id="{928819E3-9FD9-4CAC-9211-0E6592D0E05A}"/>
              </a:ext>
            </a:extLst>
          </p:cNvPr>
          <p:cNvSpPr/>
          <p:nvPr/>
        </p:nvSpPr>
        <p:spPr>
          <a:xfrm>
            <a:off x="10496857" y="2984286"/>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7" name="14 Cubo">
            <a:extLst>
              <a:ext uri="{FF2B5EF4-FFF2-40B4-BE49-F238E27FC236}">
                <a16:creationId xmlns:a16="http://schemas.microsoft.com/office/drawing/2014/main" id="{733E959A-602F-4AE5-8E64-8F3937408C14}"/>
              </a:ext>
            </a:extLst>
          </p:cNvPr>
          <p:cNvSpPr/>
          <p:nvPr/>
        </p:nvSpPr>
        <p:spPr>
          <a:xfrm>
            <a:off x="10736830" y="2984286"/>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8" name="14 Cubo">
            <a:extLst>
              <a:ext uri="{FF2B5EF4-FFF2-40B4-BE49-F238E27FC236}">
                <a16:creationId xmlns:a16="http://schemas.microsoft.com/office/drawing/2014/main" id="{4334F018-EE96-41A4-881C-3463CDE09D34}"/>
              </a:ext>
            </a:extLst>
          </p:cNvPr>
          <p:cNvSpPr/>
          <p:nvPr/>
        </p:nvSpPr>
        <p:spPr>
          <a:xfrm>
            <a:off x="10256885" y="3223943"/>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9" name="14 Cubo">
            <a:extLst>
              <a:ext uri="{FF2B5EF4-FFF2-40B4-BE49-F238E27FC236}">
                <a16:creationId xmlns:a16="http://schemas.microsoft.com/office/drawing/2014/main" id="{008A6E6F-5734-4FF6-8177-EA6EFB600547}"/>
              </a:ext>
            </a:extLst>
          </p:cNvPr>
          <p:cNvSpPr/>
          <p:nvPr/>
        </p:nvSpPr>
        <p:spPr>
          <a:xfrm>
            <a:off x="10496857" y="3223943"/>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0" name="14 Cubo">
            <a:extLst>
              <a:ext uri="{FF2B5EF4-FFF2-40B4-BE49-F238E27FC236}">
                <a16:creationId xmlns:a16="http://schemas.microsoft.com/office/drawing/2014/main" id="{18C43D3A-AEC3-4BB8-90D6-144073EEA14C}"/>
              </a:ext>
            </a:extLst>
          </p:cNvPr>
          <p:cNvSpPr/>
          <p:nvPr/>
        </p:nvSpPr>
        <p:spPr>
          <a:xfrm>
            <a:off x="10496857" y="3463600"/>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1" name="14 Cubo">
            <a:extLst>
              <a:ext uri="{FF2B5EF4-FFF2-40B4-BE49-F238E27FC236}">
                <a16:creationId xmlns:a16="http://schemas.microsoft.com/office/drawing/2014/main" id="{44F34466-C0AB-4B5A-9421-767DC0323987}"/>
              </a:ext>
            </a:extLst>
          </p:cNvPr>
          <p:cNvSpPr/>
          <p:nvPr/>
        </p:nvSpPr>
        <p:spPr>
          <a:xfrm>
            <a:off x="10736830" y="3463600"/>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2" name="14 Cubo">
            <a:extLst>
              <a:ext uri="{FF2B5EF4-FFF2-40B4-BE49-F238E27FC236}">
                <a16:creationId xmlns:a16="http://schemas.microsoft.com/office/drawing/2014/main" id="{FDAD6723-1AD0-4095-A2D4-51B256459D05}"/>
              </a:ext>
            </a:extLst>
          </p:cNvPr>
          <p:cNvSpPr/>
          <p:nvPr/>
        </p:nvSpPr>
        <p:spPr>
          <a:xfrm>
            <a:off x="10496857" y="3703257"/>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3" name="14 Cubo">
            <a:extLst>
              <a:ext uri="{FF2B5EF4-FFF2-40B4-BE49-F238E27FC236}">
                <a16:creationId xmlns:a16="http://schemas.microsoft.com/office/drawing/2014/main" id="{93C186CE-2AC7-44D9-8502-48DE50CFED0F}"/>
              </a:ext>
            </a:extLst>
          </p:cNvPr>
          <p:cNvSpPr/>
          <p:nvPr/>
        </p:nvSpPr>
        <p:spPr>
          <a:xfrm>
            <a:off x="10736830" y="3703257"/>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4" name="14 Cubo">
            <a:extLst>
              <a:ext uri="{FF2B5EF4-FFF2-40B4-BE49-F238E27FC236}">
                <a16:creationId xmlns:a16="http://schemas.microsoft.com/office/drawing/2014/main" id="{2E0F64F0-FC2D-47D7-9760-71D53255F920}"/>
              </a:ext>
            </a:extLst>
          </p:cNvPr>
          <p:cNvSpPr/>
          <p:nvPr/>
        </p:nvSpPr>
        <p:spPr>
          <a:xfrm>
            <a:off x="10496857" y="4420068"/>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5" name="14 Cubo">
            <a:extLst>
              <a:ext uri="{FF2B5EF4-FFF2-40B4-BE49-F238E27FC236}">
                <a16:creationId xmlns:a16="http://schemas.microsoft.com/office/drawing/2014/main" id="{5ECCB635-562C-4D67-9BFA-B9E9992BE672}"/>
              </a:ext>
            </a:extLst>
          </p:cNvPr>
          <p:cNvSpPr/>
          <p:nvPr/>
        </p:nvSpPr>
        <p:spPr>
          <a:xfrm>
            <a:off x="10736830" y="4420068"/>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6" name="14 Cubo">
            <a:extLst>
              <a:ext uri="{FF2B5EF4-FFF2-40B4-BE49-F238E27FC236}">
                <a16:creationId xmlns:a16="http://schemas.microsoft.com/office/drawing/2014/main" id="{840BE491-0E49-4731-BB35-814871ED29EA}"/>
              </a:ext>
            </a:extLst>
          </p:cNvPr>
          <p:cNvSpPr/>
          <p:nvPr/>
        </p:nvSpPr>
        <p:spPr>
          <a:xfrm>
            <a:off x="10496857" y="4661885"/>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7" name="14 Cubo">
            <a:extLst>
              <a:ext uri="{FF2B5EF4-FFF2-40B4-BE49-F238E27FC236}">
                <a16:creationId xmlns:a16="http://schemas.microsoft.com/office/drawing/2014/main" id="{B73C793B-3B85-40DB-A6B0-C8483C2D5075}"/>
              </a:ext>
            </a:extLst>
          </p:cNvPr>
          <p:cNvSpPr/>
          <p:nvPr/>
        </p:nvSpPr>
        <p:spPr>
          <a:xfrm>
            <a:off x="10736830" y="4661885"/>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8" name="14 Cubo">
            <a:extLst>
              <a:ext uri="{FF2B5EF4-FFF2-40B4-BE49-F238E27FC236}">
                <a16:creationId xmlns:a16="http://schemas.microsoft.com/office/drawing/2014/main" id="{0FD1DEC7-8920-46F5-826D-07DC2BC8E8CE}"/>
              </a:ext>
            </a:extLst>
          </p:cNvPr>
          <p:cNvSpPr/>
          <p:nvPr/>
        </p:nvSpPr>
        <p:spPr>
          <a:xfrm>
            <a:off x="10496857" y="394291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1" name="14 Cubo">
            <a:extLst>
              <a:ext uri="{FF2B5EF4-FFF2-40B4-BE49-F238E27FC236}">
                <a16:creationId xmlns:a16="http://schemas.microsoft.com/office/drawing/2014/main" id="{A357D103-BD61-4104-9FE9-68D4D05B9807}"/>
              </a:ext>
            </a:extLst>
          </p:cNvPr>
          <p:cNvSpPr/>
          <p:nvPr/>
        </p:nvSpPr>
        <p:spPr>
          <a:xfrm>
            <a:off x="10736830" y="394291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2" name="14 Cubo">
            <a:extLst>
              <a:ext uri="{FF2B5EF4-FFF2-40B4-BE49-F238E27FC236}">
                <a16:creationId xmlns:a16="http://schemas.microsoft.com/office/drawing/2014/main" id="{136F8F3C-D18F-486A-96DB-76F5F5D90430}"/>
              </a:ext>
            </a:extLst>
          </p:cNvPr>
          <p:cNvSpPr/>
          <p:nvPr/>
        </p:nvSpPr>
        <p:spPr>
          <a:xfrm>
            <a:off x="10496857" y="417824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3" name="14 Cubo">
            <a:extLst>
              <a:ext uri="{FF2B5EF4-FFF2-40B4-BE49-F238E27FC236}">
                <a16:creationId xmlns:a16="http://schemas.microsoft.com/office/drawing/2014/main" id="{8213310B-23D6-4D4E-9029-22E9D184FEED}"/>
              </a:ext>
            </a:extLst>
          </p:cNvPr>
          <p:cNvSpPr/>
          <p:nvPr/>
        </p:nvSpPr>
        <p:spPr>
          <a:xfrm>
            <a:off x="10736830" y="417824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4" name="14 Cubo">
            <a:extLst>
              <a:ext uri="{FF2B5EF4-FFF2-40B4-BE49-F238E27FC236}">
                <a16:creationId xmlns:a16="http://schemas.microsoft.com/office/drawing/2014/main" id="{FEA2E1B4-610E-4B26-A539-B0A92F172AAA}"/>
              </a:ext>
            </a:extLst>
          </p:cNvPr>
          <p:cNvSpPr/>
          <p:nvPr/>
        </p:nvSpPr>
        <p:spPr>
          <a:xfrm>
            <a:off x="10976802" y="250497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5" name="14 Cubo">
            <a:extLst>
              <a:ext uri="{FF2B5EF4-FFF2-40B4-BE49-F238E27FC236}">
                <a16:creationId xmlns:a16="http://schemas.microsoft.com/office/drawing/2014/main" id="{1F072ECA-3B48-4C1E-9B91-099E44C59E4B}"/>
              </a:ext>
            </a:extLst>
          </p:cNvPr>
          <p:cNvSpPr/>
          <p:nvPr/>
        </p:nvSpPr>
        <p:spPr>
          <a:xfrm>
            <a:off x="11216775" y="2504972"/>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6" name="14 Cubo">
            <a:extLst>
              <a:ext uri="{FF2B5EF4-FFF2-40B4-BE49-F238E27FC236}">
                <a16:creationId xmlns:a16="http://schemas.microsoft.com/office/drawing/2014/main" id="{12F2FC04-AF6A-4883-A129-5AF3FB1BEFB0}"/>
              </a:ext>
            </a:extLst>
          </p:cNvPr>
          <p:cNvSpPr/>
          <p:nvPr/>
        </p:nvSpPr>
        <p:spPr>
          <a:xfrm>
            <a:off x="11452132" y="2504972"/>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8" name="14 Cubo">
            <a:extLst>
              <a:ext uri="{FF2B5EF4-FFF2-40B4-BE49-F238E27FC236}">
                <a16:creationId xmlns:a16="http://schemas.microsoft.com/office/drawing/2014/main" id="{7680760E-41FF-4A09-959B-F9070188BFE5}"/>
              </a:ext>
            </a:extLst>
          </p:cNvPr>
          <p:cNvSpPr/>
          <p:nvPr/>
        </p:nvSpPr>
        <p:spPr>
          <a:xfrm>
            <a:off x="10976802" y="274462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9" name="14 Cubo">
            <a:extLst>
              <a:ext uri="{FF2B5EF4-FFF2-40B4-BE49-F238E27FC236}">
                <a16:creationId xmlns:a16="http://schemas.microsoft.com/office/drawing/2014/main" id="{370D8F52-51CA-4BE7-92CE-C3F8A9EAB7A0}"/>
              </a:ext>
            </a:extLst>
          </p:cNvPr>
          <p:cNvSpPr/>
          <p:nvPr/>
        </p:nvSpPr>
        <p:spPr>
          <a:xfrm>
            <a:off x="11216775" y="2744629"/>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1" name="14 Cubo">
            <a:extLst>
              <a:ext uri="{FF2B5EF4-FFF2-40B4-BE49-F238E27FC236}">
                <a16:creationId xmlns:a16="http://schemas.microsoft.com/office/drawing/2014/main" id="{C1880CD5-41A7-4D87-BD67-0307623CCB0D}"/>
              </a:ext>
            </a:extLst>
          </p:cNvPr>
          <p:cNvSpPr/>
          <p:nvPr/>
        </p:nvSpPr>
        <p:spPr>
          <a:xfrm>
            <a:off x="11452132" y="2744629"/>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2" name="14 Cubo">
            <a:extLst>
              <a:ext uri="{FF2B5EF4-FFF2-40B4-BE49-F238E27FC236}">
                <a16:creationId xmlns:a16="http://schemas.microsoft.com/office/drawing/2014/main" id="{BC845022-1E97-4D34-AB9B-3A2E0FBDBBBA}"/>
              </a:ext>
            </a:extLst>
          </p:cNvPr>
          <p:cNvSpPr/>
          <p:nvPr/>
        </p:nvSpPr>
        <p:spPr>
          <a:xfrm>
            <a:off x="10976802" y="2984286"/>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3" name="14 Cubo">
            <a:extLst>
              <a:ext uri="{FF2B5EF4-FFF2-40B4-BE49-F238E27FC236}">
                <a16:creationId xmlns:a16="http://schemas.microsoft.com/office/drawing/2014/main" id="{301657BB-5A80-4C4E-8C26-C8ABF567B283}"/>
              </a:ext>
            </a:extLst>
          </p:cNvPr>
          <p:cNvSpPr/>
          <p:nvPr/>
        </p:nvSpPr>
        <p:spPr>
          <a:xfrm>
            <a:off x="11216775" y="2984286"/>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4" name="14 Cubo">
            <a:extLst>
              <a:ext uri="{FF2B5EF4-FFF2-40B4-BE49-F238E27FC236}">
                <a16:creationId xmlns:a16="http://schemas.microsoft.com/office/drawing/2014/main" id="{F66F5C87-8FD8-4375-B365-825FC8180637}"/>
              </a:ext>
            </a:extLst>
          </p:cNvPr>
          <p:cNvSpPr/>
          <p:nvPr/>
        </p:nvSpPr>
        <p:spPr>
          <a:xfrm>
            <a:off x="10976802" y="3223943"/>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5" name="14 Cubo">
            <a:extLst>
              <a:ext uri="{FF2B5EF4-FFF2-40B4-BE49-F238E27FC236}">
                <a16:creationId xmlns:a16="http://schemas.microsoft.com/office/drawing/2014/main" id="{3D5EFDEA-CBDF-41EB-89C8-7825F6524F8F}"/>
              </a:ext>
            </a:extLst>
          </p:cNvPr>
          <p:cNvSpPr/>
          <p:nvPr/>
        </p:nvSpPr>
        <p:spPr>
          <a:xfrm>
            <a:off x="11216775" y="3223943"/>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6" name="14 Cubo">
            <a:extLst>
              <a:ext uri="{FF2B5EF4-FFF2-40B4-BE49-F238E27FC236}">
                <a16:creationId xmlns:a16="http://schemas.microsoft.com/office/drawing/2014/main" id="{EC54C85F-DAB2-4812-BE22-EEA6DD6285A6}"/>
              </a:ext>
            </a:extLst>
          </p:cNvPr>
          <p:cNvSpPr/>
          <p:nvPr/>
        </p:nvSpPr>
        <p:spPr>
          <a:xfrm>
            <a:off x="10976802" y="3463600"/>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7" name="14 Cubo">
            <a:extLst>
              <a:ext uri="{FF2B5EF4-FFF2-40B4-BE49-F238E27FC236}">
                <a16:creationId xmlns:a16="http://schemas.microsoft.com/office/drawing/2014/main" id="{D8E55708-65E0-49C2-A5D6-68C43F4EF15F}"/>
              </a:ext>
            </a:extLst>
          </p:cNvPr>
          <p:cNvSpPr/>
          <p:nvPr/>
        </p:nvSpPr>
        <p:spPr>
          <a:xfrm>
            <a:off x="11216775" y="3463600"/>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8" name="14 Cubo">
            <a:extLst>
              <a:ext uri="{FF2B5EF4-FFF2-40B4-BE49-F238E27FC236}">
                <a16:creationId xmlns:a16="http://schemas.microsoft.com/office/drawing/2014/main" id="{CC01795D-5CD8-4976-AB80-C7B503B30F49}"/>
              </a:ext>
            </a:extLst>
          </p:cNvPr>
          <p:cNvSpPr/>
          <p:nvPr/>
        </p:nvSpPr>
        <p:spPr>
          <a:xfrm>
            <a:off x="10976802" y="3703257"/>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9" name="14 Cubo">
            <a:extLst>
              <a:ext uri="{FF2B5EF4-FFF2-40B4-BE49-F238E27FC236}">
                <a16:creationId xmlns:a16="http://schemas.microsoft.com/office/drawing/2014/main" id="{6B156DB1-203D-4F7F-B9CB-79B6E614E5D4}"/>
              </a:ext>
            </a:extLst>
          </p:cNvPr>
          <p:cNvSpPr/>
          <p:nvPr/>
        </p:nvSpPr>
        <p:spPr>
          <a:xfrm>
            <a:off x="11216775" y="3703257"/>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0" name="14 Cubo">
            <a:extLst>
              <a:ext uri="{FF2B5EF4-FFF2-40B4-BE49-F238E27FC236}">
                <a16:creationId xmlns:a16="http://schemas.microsoft.com/office/drawing/2014/main" id="{C84C0E1F-5A6C-48B7-BAA2-D3AC63881358}"/>
              </a:ext>
            </a:extLst>
          </p:cNvPr>
          <p:cNvSpPr/>
          <p:nvPr/>
        </p:nvSpPr>
        <p:spPr>
          <a:xfrm>
            <a:off x="10976802" y="4420068"/>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1" name="14 Cubo">
            <a:extLst>
              <a:ext uri="{FF2B5EF4-FFF2-40B4-BE49-F238E27FC236}">
                <a16:creationId xmlns:a16="http://schemas.microsoft.com/office/drawing/2014/main" id="{8865E9F5-88C7-457B-B37A-3165A386B54D}"/>
              </a:ext>
            </a:extLst>
          </p:cNvPr>
          <p:cNvSpPr/>
          <p:nvPr/>
        </p:nvSpPr>
        <p:spPr>
          <a:xfrm>
            <a:off x="11216775" y="4420068"/>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2" name="14 Cubo">
            <a:extLst>
              <a:ext uri="{FF2B5EF4-FFF2-40B4-BE49-F238E27FC236}">
                <a16:creationId xmlns:a16="http://schemas.microsoft.com/office/drawing/2014/main" id="{F94B42CD-8D04-4247-B9BE-9D6E6EE26DC5}"/>
              </a:ext>
            </a:extLst>
          </p:cNvPr>
          <p:cNvSpPr/>
          <p:nvPr/>
        </p:nvSpPr>
        <p:spPr>
          <a:xfrm>
            <a:off x="10976802" y="4661885"/>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3" name="14 Cubo">
            <a:extLst>
              <a:ext uri="{FF2B5EF4-FFF2-40B4-BE49-F238E27FC236}">
                <a16:creationId xmlns:a16="http://schemas.microsoft.com/office/drawing/2014/main" id="{F137F244-60BB-41AD-927D-B9EF4982BA45}"/>
              </a:ext>
            </a:extLst>
          </p:cNvPr>
          <p:cNvSpPr/>
          <p:nvPr/>
        </p:nvSpPr>
        <p:spPr>
          <a:xfrm>
            <a:off x="11216775" y="4661885"/>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4" name="14 Cubo">
            <a:extLst>
              <a:ext uri="{FF2B5EF4-FFF2-40B4-BE49-F238E27FC236}">
                <a16:creationId xmlns:a16="http://schemas.microsoft.com/office/drawing/2014/main" id="{428AD74E-3D43-42AA-8144-0F457BEC8370}"/>
              </a:ext>
            </a:extLst>
          </p:cNvPr>
          <p:cNvSpPr/>
          <p:nvPr/>
        </p:nvSpPr>
        <p:spPr>
          <a:xfrm>
            <a:off x="10976802" y="394291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6" name="14 Cubo">
            <a:extLst>
              <a:ext uri="{FF2B5EF4-FFF2-40B4-BE49-F238E27FC236}">
                <a16:creationId xmlns:a16="http://schemas.microsoft.com/office/drawing/2014/main" id="{41090760-849C-428F-80A1-581E606BB772}"/>
              </a:ext>
            </a:extLst>
          </p:cNvPr>
          <p:cNvSpPr/>
          <p:nvPr/>
        </p:nvSpPr>
        <p:spPr>
          <a:xfrm>
            <a:off x="10976802" y="417824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7" name="14 Cubo">
            <a:extLst>
              <a:ext uri="{FF2B5EF4-FFF2-40B4-BE49-F238E27FC236}">
                <a16:creationId xmlns:a16="http://schemas.microsoft.com/office/drawing/2014/main" id="{17B5789D-D27D-4BC2-9F17-BDF35B432FFC}"/>
              </a:ext>
            </a:extLst>
          </p:cNvPr>
          <p:cNvSpPr/>
          <p:nvPr/>
        </p:nvSpPr>
        <p:spPr>
          <a:xfrm>
            <a:off x="11216775" y="4178249"/>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8" name="14 Cubo">
            <a:extLst>
              <a:ext uri="{FF2B5EF4-FFF2-40B4-BE49-F238E27FC236}">
                <a16:creationId xmlns:a16="http://schemas.microsoft.com/office/drawing/2014/main" id="{85DD36B2-6E5D-4E06-A322-8A0ED1C6F0C8}"/>
              </a:ext>
            </a:extLst>
          </p:cNvPr>
          <p:cNvSpPr/>
          <p:nvPr/>
        </p:nvSpPr>
        <p:spPr>
          <a:xfrm>
            <a:off x="9057022" y="2504972"/>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9" name="14 Cubo">
            <a:extLst>
              <a:ext uri="{FF2B5EF4-FFF2-40B4-BE49-F238E27FC236}">
                <a16:creationId xmlns:a16="http://schemas.microsoft.com/office/drawing/2014/main" id="{C88FA938-B258-4B1C-A7C3-67B0197542AB}"/>
              </a:ext>
            </a:extLst>
          </p:cNvPr>
          <p:cNvSpPr/>
          <p:nvPr/>
        </p:nvSpPr>
        <p:spPr>
          <a:xfrm>
            <a:off x="9296995" y="2504972"/>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0" name="14 Cubo">
            <a:extLst>
              <a:ext uri="{FF2B5EF4-FFF2-40B4-BE49-F238E27FC236}">
                <a16:creationId xmlns:a16="http://schemas.microsoft.com/office/drawing/2014/main" id="{20EA766F-E0E2-4919-977D-E610E91C1D43}"/>
              </a:ext>
            </a:extLst>
          </p:cNvPr>
          <p:cNvSpPr/>
          <p:nvPr/>
        </p:nvSpPr>
        <p:spPr>
          <a:xfrm>
            <a:off x="9536967" y="250497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1" name="14 Cubo">
            <a:extLst>
              <a:ext uri="{FF2B5EF4-FFF2-40B4-BE49-F238E27FC236}">
                <a16:creationId xmlns:a16="http://schemas.microsoft.com/office/drawing/2014/main" id="{2BEBDBF8-BC37-4DCE-BE20-3CEBA9B0D2DD}"/>
              </a:ext>
            </a:extLst>
          </p:cNvPr>
          <p:cNvSpPr/>
          <p:nvPr/>
        </p:nvSpPr>
        <p:spPr>
          <a:xfrm>
            <a:off x="9776940" y="250497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2" name="14 Cubo">
            <a:extLst>
              <a:ext uri="{FF2B5EF4-FFF2-40B4-BE49-F238E27FC236}">
                <a16:creationId xmlns:a16="http://schemas.microsoft.com/office/drawing/2014/main" id="{313D0CAE-4E18-4322-AF7B-B497E6EFA175}"/>
              </a:ext>
            </a:extLst>
          </p:cNvPr>
          <p:cNvSpPr/>
          <p:nvPr/>
        </p:nvSpPr>
        <p:spPr>
          <a:xfrm>
            <a:off x="10016912" y="250497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3" name="14 Cubo">
            <a:extLst>
              <a:ext uri="{FF2B5EF4-FFF2-40B4-BE49-F238E27FC236}">
                <a16:creationId xmlns:a16="http://schemas.microsoft.com/office/drawing/2014/main" id="{C6488A07-16D8-4877-A024-29FCD5DDC717}"/>
              </a:ext>
            </a:extLst>
          </p:cNvPr>
          <p:cNvSpPr/>
          <p:nvPr/>
        </p:nvSpPr>
        <p:spPr>
          <a:xfrm>
            <a:off x="10256885" y="250497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4" name="14 Cubo">
            <a:extLst>
              <a:ext uri="{FF2B5EF4-FFF2-40B4-BE49-F238E27FC236}">
                <a16:creationId xmlns:a16="http://schemas.microsoft.com/office/drawing/2014/main" id="{CC4B6D75-3B2A-4C95-B1E7-754B9F7EE24D}"/>
              </a:ext>
            </a:extLst>
          </p:cNvPr>
          <p:cNvSpPr/>
          <p:nvPr/>
        </p:nvSpPr>
        <p:spPr>
          <a:xfrm>
            <a:off x="9057022" y="2744629"/>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5" name="14 Cubo">
            <a:extLst>
              <a:ext uri="{FF2B5EF4-FFF2-40B4-BE49-F238E27FC236}">
                <a16:creationId xmlns:a16="http://schemas.microsoft.com/office/drawing/2014/main" id="{64F749BB-16C8-4FCC-8D2C-08CAFB736DA3}"/>
              </a:ext>
            </a:extLst>
          </p:cNvPr>
          <p:cNvSpPr/>
          <p:nvPr/>
        </p:nvSpPr>
        <p:spPr>
          <a:xfrm>
            <a:off x="9296995" y="2744629"/>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6" name="14 Cubo">
            <a:extLst>
              <a:ext uri="{FF2B5EF4-FFF2-40B4-BE49-F238E27FC236}">
                <a16:creationId xmlns:a16="http://schemas.microsoft.com/office/drawing/2014/main" id="{DB777859-01E4-4457-A2CC-C456894CD814}"/>
              </a:ext>
            </a:extLst>
          </p:cNvPr>
          <p:cNvSpPr/>
          <p:nvPr/>
        </p:nvSpPr>
        <p:spPr>
          <a:xfrm>
            <a:off x="9536967" y="274462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7" name="14 Cubo">
            <a:extLst>
              <a:ext uri="{FF2B5EF4-FFF2-40B4-BE49-F238E27FC236}">
                <a16:creationId xmlns:a16="http://schemas.microsoft.com/office/drawing/2014/main" id="{242889DD-29C3-4A43-A34E-670C8A5FBA13}"/>
              </a:ext>
            </a:extLst>
          </p:cNvPr>
          <p:cNvSpPr/>
          <p:nvPr/>
        </p:nvSpPr>
        <p:spPr>
          <a:xfrm>
            <a:off x="9776940" y="274462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8" name="14 Cubo">
            <a:extLst>
              <a:ext uri="{FF2B5EF4-FFF2-40B4-BE49-F238E27FC236}">
                <a16:creationId xmlns:a16="http://schemas.microsoft.com/office/drawing/2014/main" id="{E7BD0823-B1D2-40A8-9A11-677F492FBBDC}"/>
              </a:ext>
            </a:extLst>
          </p:cNvPr>
          <p:cNvSpPr/>
          <p:nvPr/>
        </p:nvSpPr>
        <p:spPr>
          <a:xfrm>
            <a:off x="10016912" y="274462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9" name="14 Cubo">
            <a:extLst>
              <a:ext uri="{FF2B5EF4-FFF2-40B4-BE49-F238E27FC236}">
                <a16:creationId xmlns:a16="http://schemas.microsoft.com/office/drawing/2014/main" id="{803F8C02-DA20-4C59-81E1-8CA297F99F45}"/>
              </a:ext>
            </a:extLst>
          </p:cNvPr>
          <p:cNvSpPr/>
          <p:nvPr/>
        </p:nvSpPr>
        <p:spPr>
          <a:xfrm>
            <a:off x="10256885" y="274462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0" name="14 Cubo">
            <a:extLst>
              <a:ext uri="{FF2B5EF4-FFF2-40B4-BE49-F238E27FC236}">
                <a16:creationId xmlns:a16="http://schemas.microsoft.com/office/drawing/2014/main" id="{72096D0E-743B-456D-AA77-9DD71DAAE727}"/>
              </a:ext>
            </a:extLst>
          </p:cNvPr>
          <p:cNvSpPr/>
          <p:nvPr/>
        </p:nvSpPr>
        <p:spPr>
          <a:xfrm>
            <a:off x="9057022" y="2984286"/>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1" name="14 Cubo">
            <a:extLst>
              <a:ext uri="{FF2B5EF4-FFF2-40B4-BE49-F238E27FC236}">
                <a16:creationId xmlns:a16="http://schemas.microsoft.com/office/drawing/2014/main" id="{713BDDA9-7598-433F-B8EF-8D65ACB6355C}"/>
              </a:ext>
            </a:extLst>
          </p:cNvPr>
          <p:cNvSpPr/>
          <p:nvPr/>
        </p:nvSpPr>
        <p:spPr>
          <a:xfrm>
            <a:off x="9296995" y="2984286"/>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2" name="14 Cubo">
            <a:extLst>
              <a:ext uri="{FF2B5EF4-FFF2-40B4-BE49-F238E27FC236}">
                <a16:creationId xmlns:a16="http://schemas.microsoft.com/office/drawing/2014/main" id="{59596933-50F1-45B6-9A5C-39EA919FFFBA}"/>
              </a:ext>
            </a:extLst>
          </p:cNvPr>
          <p:cNvSpPr/>
          <p:nvPr/>
        </p:nvSpPr>
        <p:spPr>
          <a:xfrm>
            <a:off x="9536967" y="2984286"/>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3" name="14 Cubo">
            <a:extLst>
              <a:ext uri="{FF2B5EF4-FFF2-40B4-BE49-F238E27FC236}">
                <a16:creationId xmlns:a16="http://schemas.microsoft.com/office/drawing/2014/main" id="{6CE4E0BB-7FAC-4041-97F5-C62ED01739F6}"/>
              </a:ext>
            </a:extLst>
          </p:cNvPr>
          <p:cNvSpPr/>
          <p:nvPr/>
        </p:nvSpPr>
        <p:spPr>
          <a:xfrm>
            <a:off x="9776940" y="2984286"/>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4" name="14 Cubo">
            <a:extLst>
              <a:ext uri="{FF2B5EF4-FFF2-40B4-BE49-F238E27FC236}">
                <a16:creationId xmlns:a16="http://schemas.microsoft.com/office/drawing/2014/main" id="{18C012E7-F043-4529-943B-EF59945DB1FE}"/>
              </a:ext>
            </a:extLst>
          </p:cNvPr>
          <p:cNvSpPr/>
          <p:nvPr/>
        </p:nvSpPr>
        <p:spPr>
          <a:xfrm>
            <a:off x="10016912" y="2984286"/>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5" name="14 Cubo">
            <a:extLst>
              <a:ext uri="{FF2B5EF4-FFF2-40B4-BE49-F238E27FC236}">
                <a16:creationId xmlns:a16="http://schemas.microsoft.com/office/drawing/2014/main" id="{9A2471A5-A4BD-4773-8EB1-F3456AFAFE09}"/>
              </a:ext>
            </a:extLst>
          </p:cNvPr>
          <p:cNvSpPr/>
          <p:nvPr/>
        </p:nvSpPr>
        <p:spPr>
          <a:xfrm>
            <a:off x="10256885" y="2984286"/>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6" name="14 Cubo">
            <a:extLst>
              <a:ext uri="{FF2B5EF4-FFF2-40B4-BE49-F238E27FC236}">
                <a16:creationId xmlns:a16="http://schemas.microsoft.com/office/drawing/2014/main" id="{CDC7588E-DC43-40C9-8BC3-BDA52D73CF52}"/>
              </a:ext>
            </a:extLst>
          </p:cNvPr>
          <p:cNvSpPr/>
          <p:nvPr/>
        </p:nvSpPr>
        <p:spPr>
          <a:xfrm>
            <a:off x="9057022" y="3223943"/>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7" name="14 Cubo">
            <a:extLst>
              <a:ext uri="{FF2B5EF4-FFF2-40B4-BE49-F238E27FC236}">
                <a16:creationId xmlns:a16="http://schemas.microsoft.com/office/drawing/2014/main" id="{0E6FBBF4-FF0B-4505-85EB-458CC4FFB88B}"/>
              </a:ext>
            </a:extLst>
          </p:cNvPr>
          <p:cNvSpPr/>
          <p:nvPr/>
        </p:nvSpPr>
        <p:spPr>
          <a:xfrm>
            <a:off x="9296995" y="3223943"/>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8" name="14 Cubo">
            <a:extLst>
              <a:ext uri="{FF2B5EF4-FFF2-40B4-BE49-F238E27FC236}">
                <a16:creationId xmlns:a16="http://schemas.microsoft.com/office/drawing/2014/main" id="{F2F65F3E-D7F1-4097-AECC-8913CC33B86D}"/>
              </a:ext>
            </a:extLst>
          </p:cNvPr>
          <p:cNvSpPr/>
          <p:nvPr/>
        </p:nvSpPr>
        <p:spPr>
          <a:xfrm>
            <a:off x="9536967" y="3223943"/>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9" name="14 Cubo">
            <a:extLst>
              <a:ext uri="{FF2B5EF4-FFF2-40B4-BE49-F238E27FC236}">
                <a16:creationId xmlns:a16="http://schemas.microsoft.com/office/drawing/2014/main" id="{AA9F62AC-02D9-4355-8F57-CDEEE3E6B7D5}"/>
              </a:ext>
            </a:extLst>
          </p:cNvPr>
          <p:cNvSpPr/>
          <p:nvPr/>
        </p:nvSpPr>
        <p:spPr>
          <a:xfrm>
            <a:off x="9776940" y="3223943"/>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0" name="14 Cubo">
            <a:extLst>
              <a:ext uri="{FF2B5EF4-FFF2-40B4-BE49-F238E27FC236}">
                <a16:creationId xmlns:a16="http://schemas.microsoft.com/office/drawing/2014/main" id="{7A67D031-4E4E-4ECC-9FD6-5140A2EF429E}"/>
              </a:ext>
            </a:extLst>
          </p:cNvPr>
          <p:cNvSpPr/>
          <p:nvPr/>
        </p:nvSpPr>
        <p:spPr>
          <a:xfrm>
            <a:off x="10016912" y="3223943"/>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1" name="14 Cubo">
            <a:extLst>
              <a:ext uri="{FF2B5EF4-FFF2-40B4-BE49-F238E27FC236}">
                <a16:creationId xmlns:a16="http://schemas.microsoft.com/office/drawing/2014/main" id="{483E41F8-494C-4E7B-8AA4-80B3F0A6C681}"/>
              </a:ext>
            </a:extLst>
          </p:cNvPr>
          <p:cNvSpPr/>
          <p:nvPr/>
        </p:nvSpPr>
        <p:spPr>
          <a:xfrm>
            <a:off x="9296995" y="417824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2" name="14 Cubo">
            <a:extLst>
              <a:ext uri="{FF2B5EF4-FFF2-40B4-BE49-F238E27FC236}">
                <a16:creationId xmlns:a16="http://schemas.microsoft.com/office/drawing/2014/main" id="{A7F4A37C-A333-4CA0-AD98-33E57637522A}"/>
              </a:ext>
            </a:extLst>
          </p:cNvPr>
          <p:cNvSpPr/>
          <p:nvPr/>
        </p:nvSpPr>
        <p:spPr>
          <a:xfrm>
            <a:off x="9057022" y="3463600"/>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3" name="14 Cubo">
            <a:extLst>
              <a:ext uri="{FF2B5EF4-FFF2-40B4-BE49-F238E27FC236}">
                <a16:creationId xmlns:a16="http://schemas.microsoft.com/office/drawing/2014/main" id="{6D4C0497-4D49-4585-8435-376789C7B5F6}"/>
              </a:ext>
            </a:extLst>
          </p:cNvPr>
          <p:cNvSpPr/>
          <p:nvPr/>
        </p:nvSpPr>
        <p:spPr>
          <a:xfrm>
            <a:off x="9296995" y="3463600"/>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4" name="14 Cubo">
            <a:extLst>
              <a:ext uri="{FF2B5EF4-FFF2-40B4-BE49-F238E27FC236}">
                <a16:creationId xmlns:a16="http://schemas.microsoft.com/office/drawing/2014/main" id="{C2492936-7D58-41D3-8328-916F21BE3C82}"/>
              </a:ext>
            </a:extLst>
          </p:cNvPr>
          <p:cNvSpPr/>
          <p:nvPr/>
        </p:nvSpPr>
        <p:spPr>
          <a:xfrm>
            <a:off x="9536967" y="3463600"/>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5" name="14 Cubo">
            <a:extLst>
              <a:ext uri="{FF2B5EF4-FFF2-40B4-BE49-F238E27FC236}">
                <a16:creationId xmlns:a16="http://schemas.microsoft.com/office/drawing/2014/main" id="{91E27A87-FA82-4E52-BD01-4E73FDEBE7F4}"/>
              </a:ext>
            </a:extLst>
          </p:cNvPr>
          <p:cNvSpPr/>
          <p:nvPr/>
        </p:nvSpPr>
        <p:spPr>
          <a:xfrm>
            <a:off x="9776940" y="3463600"/>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6" name="14 Cubo">
            <a:extLst>
              <a:ext uri="{FF2B5EF4-FFF2-40B4-BE49-F238E27FC236}">
                <a16:creationId xmlns:a16="http://schemas.microsoft.com/office/drawing/2014/main" id="{970410FE-5359-4993-B2D8-8AD236038626}"/>
              </a:ext>
            </a:extLst>
          </p:cNvPr>
          <p:cNvSpPr/>
          <p:nvPr/>
        </p:nvSpPr>
        <p:spPr>
          <a:xfrm>
            <a:off x="10016912" y="3463600"/>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7" name="14 Cubo">
            <a:extLst>
              <a:ext uri="{FF2B5EF4-FFF2-40B4-BE49-F238E27FC236}">
                <a16:creationId xmlns:a16="http://schemas.microsoft.com/office/drawing/2014/main" id="{8002D447-2917-42D6-81D3-4FD49EC9DB35}"/>
              </a:ext>
            </a:extLst>
          </p:cNvPr>
          <p:cNvSpPr/>
          <p:nvPr/>
        </p:nvSpPr>
        <p:spPr>
          <a:xfrm>
            <a:off x="10256885" y="3463600"/>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8" name="14 Cubo">
            <a:extLst>
              <a:ext uri="{FF2B5EF4-FFF2-40B4-BE49-F238E27FC236}">
                <a16:creationId xmlns:a16="http://schemas.microsoft.com/office/drawing/2014/main" id="{E26B04EF-3AEF-42C7-A285-A0D28FBB4B5A}"/>
              </a:ext>
            </a:extLst>
          </p:cNvPr>
          <p:cNvSpPr/>
          <p:nvPr/>
        </p:nvSpPr>
        <p:spPr>
          <a:xfrm>
            <a:off x="9057022" y="3703257"/>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9" name="14 Cubo">
            <a:extLst>
              <a:ext uri="{FF2B5EF4-FFF2-40B4-BE49-F238E27FC236}">
                <a16:creationId xmlns:a16="http://schemas.microsoft.com/office/drawing/2014/main" id="{CC8137A1-DDD4-4838-BE00-B8CFA948C2EB}"/>
              </a:ext>
            </a:extLst>
          </p:cNvPr>
          <p:cNvSpPr/>
          <p:nvPr/>
        </p:nvSpPr>
        <p:spPr>
          <a:xfrm>
            <a:off x="9296995" y="3703257"/>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0" name="14 Cubo">
            <a:extLst>
              <a:ext uri="{FF2B5EF4-FFF2-40B4-BE49-F238E27FC236}">
                <a16:creationId xmlns:a16="http://schemas.microsoft.com/office/drawing/2014/main" id="{E1492A04-46F3-470D-ADD2-39333B11F286}"/>
              </a:ext>
            </a:extLst>
          </p:cNvPr>
          <p:cNvSpPr/>
          <p:nvPr/>
        </p:nvSpPr>
        <p:spPr>
          <a:xfrm>
            <a:off x="9536967" y="3703257"/>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1" name="14 Cubo">
            <a:extLst>
              <a:ext uri="{FF2B5EF4-FFF2-40B4-BE49-F238E27FC236}">
                <a16:creationId xmlns:a16="http://schemas.microsoft.com/office/drawing/2014/main" id="{664A38FD-E633-4218-869B-80EA071CDB7C}"/>
              </a:ext>
            </a:extLst>
          </p:cNvPr>
          <p:cNvSpPr/>
          <p:nvPr/>
        </p:nvSpPr>
        <p:spPr>
          <a:xfrm>
            <a:off x="9776940" y="3703257"/>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2" name="14 Cubo">
            <a:extLst>
              <a:ext uri="{FF2B5EF4-FFF2-40B4-BE49-F238E27FC236}">
                <a16:creationId xmlns:a16="http://schemas.microsoft.com/office/drawing/2014/main" id="{49985B32-B5D7-430F-A0B8-9A52B6A19D7B}"/>
              </a:ext>
            </a:extLst>
          </p:cNvPr>
          <p:cNvSpPr/>
          <p:nvPr/>
        </p:nvSpPr>
        <p:spPr>
          <a:xfrm>
            <a:off x="10016912" y="3703257"/>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3" name="14 Cubo">
            <a:extLst>
              <a:ext uri="{FF2B5EF4-FFF2-40B4-BE49-F238E27FC236}">
                <a16:creationId xmlns:a16="http://schemas.microsoft.com/office/drawing/2014/main" id="{B9BB2D1C-F0F1-4717-9621-8E7CFC437C3E}"/>
              </a:ext>
            </a:extLst>
          </p:cNvPr>
          <p:cNvSpPr/>
          <p:nvPr/>
        </p:nvSpPr>
        <p:spPr>
          <a:xfrm>
            <a:off x="10256885" y="3703257"/>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4" name="14 Cubo">
            <a:extLst>
              <a:ext uri="{FF2B5EF4-FFF2-40B4-BE49-F238E27FC236}">
                <a16:creationId xmlns:a16="http://schemas.microsoft.com/office/drawing/2014/main" id="{F2D8671F-3EF1-4C28-BA3D-1E6013063057}"/>
              </a:ext>
            </a:extLst>
          </p:cNvPr>
          <p:cNvSpPr/>
          <p:nvPr/>
        </p:nvSpPr>
        <p:spPr>
          <a:xfrm>
            <a:off x="9057022" y="4420068"/>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5" name="14 Cubo">
            <a:extLst>
              <a:ext uri="{FF2B5EF4-FFF2-40B4-BE49-F238E27FC236}">
                <a16:creationId xmlns:a16="http://schemas.microsoft.com/office/drawing/2014/main" id="{4F7DEB31-2093-4F28-8BE9-A5FBCCD084C4}"/>
              </a:ext>
            </a:extLst>
          </p:cNvPr>
          <p:cNvSpPr/>
          <p:nvPr/>
        </p:nvSpPr>
        <p:spPr>
          <a:xfrm>
            <a:off x="9296995" y="4420068"/>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6" name="14 Cubo">
            <a:extLst>
              <a:ext uri="{FF2B5EF4-FFF2-40B4-BE49-F238E27FC236}">
                <a16:creationId xmlns:a16="http://schemas.microsoft.com/office/drawing/2014/main" id="{851989C8-1A8B-46DE-859B-D3A18D39BA98}"/>
              </a:ext>
            </a:extLst>
          </p:cNvPr>
          <p:cNvSpPr/>
          <p:nvPr/>
        </p:nvSpPr>
        <p:spPr>
          <a:xfrm>
            <a:off x="9536967" y="4420068"/>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7" name="14 Cubo">
            <a:extLst>
              <a:ext uri="{FF2B5EF4-FFF2-40B4-BE49-F238E27FC236}">
                <a16:creationId xmlns:a16="http://schemas.microsoft.com/office/drawing/2014/main" id="{E9580282-FEE1-4B2D-AA16-40F60E97DDEB}"/>
              </a:ext>
            </a:extLst>
          </p:cNvPr>
          <p:cNvSpPr/>
          <p:nvPr/>
        </p:nvSpPr>
        <p:spPr>
          <a:xfrm>
            <a:off x="9776940" y="4420068"/>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8" name="14 Cubo">
            <a:extLst>
              <a:ext uri="{FF2B5EF4-FFF2-40B4-BE49-F238E27FC236}">
                <a16:creationId xmlns:a16="http://schemas.microsoft.com/office/drawing/2014/main" id="{3AB9D442-F4ED-4439-B618-4A0F0D05E558}"/>
              </a:ext>
            </a:extLst>
          </p:cNvPr>
          <p:cNvSpPr/>
          <p:nvPr/>
        </p:nvSpPr>
        <p:spPr>
          <a:xfrm>
            <a:off x="10016912" y="4420068"/>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9" name="14 Cubo">
            <a:extLst>
              <a:ext uri="{FF2B5EF4-FFF2-40B4-BE49-F238E27FC236}">
                <a16:creationId xmlns:a16="http://schemas.microsoft.com/office/drawing/2014/main" id="{311F4728-228B-4BE0-AF5A-B1B71060C688}"/>
              </a:ext>
            </a:extLst>
          </p:cNvPr>
          <p:cNvSpPr/>
          <p:nvPr/>
        </p:nvSpPr>
        <p:spPr>
          <a:xfrm>
            <a:off x="10256885" y="4420068"/>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0" name="14 Cubo">
            <a:extLst>
              <a:ext uri="{FF2B5EF4-FFF2-40B4-BE49-F238E27FC236}">
                <a16:creationId xmlns:a16="http://schemas.microsoft.com/office/drawing/2014/main" id="{7F19511C-CCFF-4AA6-B31C-C5B8C2FC5A18}"/>
              </a:ext>
            </a:extLst>
          </p:cNvPr>
          <p:cNvSpPr/>
          <p:nvPr/>
        </p:nvSpPr>
        <p:spPr>
          <a:xfrm>
            <a:off x="9057022" y="4661885"/>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1" name="14 Cubo">
            <a:extLst>
              <a:ext uri="{FF2B5EF4-FFF2-40B4-BE49-F238E27FC236}">
                <a16:creationId xmlns:a16="http://schemas.microsoft.com/office/drawing/2014/main" id="{8EC1DE5B-27EF-4D27-8FAB-2CF26BABB20F}"/>
              </a:ext>
            </a:extLst>
          </p:cNvPr>
          <p:cNvSpPr/>
          <p:nvPr/>
        </p:nvSpPr>
        <p:spPr>
          <a:xfrm>
            <a:off x="9296995" y="4661885"/>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2" name="14 Cubo">
            <a:extLst>
              <a:ext uri="{FF2B5EF4-FFF2-40B4-BE49-F238E27FC236}">
                <a16:creationId xmlns:a16="http://schemas.microsoft.com/office/drawing/2014/main" id="{8E952D32-2E1C-4523-ADF2-9F57149D654D}"/>
              </a:ext>
            </a:extLst>
          </p:cNvPr>
          <p:cNvSpPr/>
          <p:nvPr/>
        </p:nvSpPr>
        <p:spPr>
          <a:xfrm>
            <a:off x="9536967" y="4661885"/>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3" name="14 Cubo">
            <a:extLst>
              <a:ext uri="{FF2B5EF4-FFF2-40B4-BE49-F238E27FC236}">
                <a16:creationId xmlns:a16="http://schemas.microsoft.com/office/drawing/2014/main" id="{7628FB30-3543-4B2E-850B-DFE6F7CA1DBA}"/>
              </a:ext>
            </a:extLst>
          </p:cNvPr>
          <p:cNvSpPr/>
          <p:nvPr/>
        </p:nvSpPr>
        <p:spPr>
          <a:xfrm>
            <a:off x="9776940" y="4661885"/>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4" name="14 Cubo">
            <a:extLst>
              <a:ext uri="{FF2B5EF4-FFF2-40B4-BE49-F238E27FC236}">
                <a16:creationId xmlns:a16="http://schemas.microsoft.com/office/drawing/2014/main" id="{1C1798B5-6D0E-4644-95E0-9B954C0BCEB4}"/>
              </a:ext>
            </a:extLst>
          </p:cNvPr>
          <p:cNvSpPr/>
          <p:nvPr/>
        </p:nvSpPr>
        <p:spPr>
          <a:xfrm>
            <a:off x="10016912" y="4661885"/>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5" name="14 Cubo">
            <a:extLst>
              <a:ext uri="{FF2B5EF4-FFF2-40B4-BE49-F238E27FC236}">
                <a16:creationId xmlns:a16="http://schemas.microsoft.com/office/drawing/2014/main" id="{37230C2E-F027-4291-B990-37D1BF783988}"/>
              </a:ext>
            </a:extLst>
          </p:cNvPr>
          <p:cNvSpPr/>
          <p:nvPr/>
        </p:nvSpPr>
        <p:spPr>
          <a:xfrm>
            <a:off x="10256885" y="4661885"/>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6" name="14 Cubo">
            <a:extLst>
              <a:ext uri="{FF2B5EF4-FFF2-40B4-BE49-F238E27FC236}">
                <a16:creationId xmlns:a16="http://schemas.microsoft.com/office/drawing/2014/main" id="{12FCA186-BE50-4833-9BEC-D57DEA4E02F1}"/>
              </a:ext>
            </a:extLst>
          </p:cNvPr>
          <p:cNvSpPr/>
          <p:nvPr/>
        </p:nvSpPr>
        <p:spPr>
          <a:xfrm>
            <a:off x="9057022" y="3942912"/>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8" name="14 Cubo">
            <a:extLst>
              <a:ext uri="{FF2B5EF4-FFF2-40B4-BE49-F238E27FC236}">
                <a16:creationId xmlns:a16="http://schemas.microsoft.com/office/drawing/2014/main" id="{F9D75E02-149E-42F0-9989-E48E84527660}"/>
              </a:ext>
            </a:extLst>
          </p:cNvPr>
          <p:cNvSpPr/>
          <p:nvPr/>
        </p:nvSpPr>
        <p:spPr>
          <a:xfrm>
            <a:off x="9296995" y="394291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9" name="14 Cubo">
            <a:extLst>
              <a:ext uri="{FF2B5EF4-FFF2-40B4-BE49-F238E27FC236}">
                <a16:creationId xmlns:a16="http://schemas.microsoft.com/office/drawing/2014/main" id="{801C7FD1-7C9C-4FE0-BBE9-DEBA5BCCCC9A}"/>
              </a:ext>
            </a:extLst>
          </p:cNvPr>
          <p:cNvSpPr/>
          <p:nvPr/>
        </p:nvSpPr>
        <p:spPr>
          <a:xfrm>
            <a:off x="9536967" y="394291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0" name="14 Cubo">
            <a:extLst>
              <a:ext uri="{FF2B5EF4-FFF2-40B4-BE49-F238E27FC236}">
                <a16:creationId xmlns:a16="http://schemas.microsoft.com/office/drawing/2014/main" id="{0A5A356B-526F-45B6-B6C2-9605506BAFE2}"/>
              </a:ext>
            </a:extLst>
          </p:cNvPr>
          <p:cNvSpPr/>
          <p:nvPr/>
        </p:nvSpPr>
        <p:spPr>
          <a:xfrm>
            <a:off x="9776940" y="394291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1" name="14 Cubo">
            <a:extLst>
              <a:ext uri="{FF2B5EF4-FFF2-40B4-BE49-F238E27FC236}">
                <a16:creationId xmlns:a16="http://schemas.microsoft.com/office/drawing/2014/main" id="{FD2BD103-45BD-4BD7-A622-E23E73E4965D}"/>
              </a:ext>
            </a:extLst>
          </p:cNvPr>
          <p:cNvSpPr/>
          <p:nvPr/>
        </p:nvSpPr>
        <p:spPr>
          <a:xfrm>
            <a:off x="10256885" y="394291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2" name="14 Cubo">
            <a:extLst>
              <a:ext uri="{FF2B5EF4-FFF2-40B4-BE49-F238E27FC236}">
                <a16:creationId xmlns:a16="http://schemas.microsoft.com/office/drawing/2014/main" id="{43AB3267-9D33-4A85-8CC9-5CFFA5EFBFBB}"/>
              </a:ext>
            </a:extLst>
          </p:cNvPr>
          <p:cNvSpPr/>
          <p:nvPr/>
        </p:nvSpPr>
        <p:spPr>
          <a:xfrm>
            <a:off x="9057022" y="4178249"/>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3" name="14 Cubo">
            <a:extLst>
              <a:ext uri="{FF2B5EF4-FFF2-40B4-BE49-F238E27FC236}">
                <a16:creationId xmlns:a16="http://schemas.microsoft.com/office/drawing/2014/main" id="{198EEE21-2F4C-4E67-A27D-FBD1FF8DA478}"/>
              </a:ext>
            </a:extLst>
          </p:cNvPr>
          <p:cNvSpPr/>
          <p:nvPr/>
        </p:nvSpPr>
        <p:spPr>
          <a:xfrm>
            <a:off x="10736830" y="3223943"/>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4" name="14 Cubo">
            <a:extLst>
              <a:ext uri="{FF2B5EF4-FFF2-40B4-BE49-F238E27FC236}">
                <a16:creationId xmlns:a16="http://schemas.microsoft.com/office/drawing/2014/main" id="{7C30C6E2-AEFD-4678-AE56-FDF63AE9545F}"/>
              </a:ext>
            </a:extLst>
          </p:cNvPr>
          <p:cNvSpPr/>
          <p:nvPr/>
        </p:nvSpPr>
        <p:spPr>
          <a:xfrm>
            <a:off x="9536967" y="417824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5" name="14 Cubo">
            <a:extLst>
              <a:ext uri="{FF2B5EF4-FFF2-40B4-BE49-F238E27FC236}">
                <a16:creationId xmlns:a16="http://schemas.microsoft.com/office/drawing/2014/main" id="{72E5D78E-8813-43FD-8BD7-4470E9F9B208}"/>
              </a:ext>
            </a:extLst>
          </p:cNvPr>
          <p:cNvSpPr/>
          <p:nvPr/>
        </p:nvSpPr>
        <p:spPr>
          <a:xfrm>
            <a:off x="9776940" y="417824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6" name="14 Cubo">
            <a:extLst>
              <a:ext uri="{FF2B5EF4-FFF2-40B4-BE49-F238E27FC236}">
                <a16:creationId xmlns:a16="http://schemas.microsoft.com/office/drawing/2014/main" id="{872FD83B-A146-44B6-9140-DBBFAE86DB95}"/>
              </a:ext>
            </a:extLst>
          </p:cNvPr>
          <p:cNvSpPr/>
          <p:nvPr/>
        </p:nvSpPr>
        <p:spPr>
          <a:xfrm>
            <a:off x="10016912" y="417824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7" name="14 Cubo">
            <a:extLst>
              <a:ext uri="{FF2B5EF4-FFF2-40B4-BE49-F238E27FC236}">
                <a16:creationId xmlns:a16="http://schemas.microsoft.com/office/drawing/2014/main" id="{516732C1-8AC6-48D8-932F-5FBA8F7CF7D2}"/>
              </a:ext>
            </a:extLst>
          </p:cNvPr>
          <p:cNvSpPr/>
          <p:nvPr/>
        </p:nvSpPr>
        <p:spPr>
          <a:xfrm>
            <a:off x="10256885" y="4178249"/>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8" name="14 Cubo">
            <a:extLst>
              <a:ext uri="{FF2B5EF4-FFF2-40B4-BE49-F238E27FC236}">
                <a16:creationId xmlns:a16="http://schemas.microsoft.com/office/drawing/2014/main" id="{9C5287B5-D1B2-4CCD-869C-FC8F3D573774}"/>
              </a:ext>
            </a:extLst>
          </p:cNvPr>
          <p:cNvSpPr/>
          <p:nvPr/>
        </p:nvSpPr>
        <p:spPr>
          <a:xfrm>
            <a:off x="8817050" y="2504972"/>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9" name="14 Cubo">
            <a:extLst>
              <a:ext uri="{FF2B5EF4-FFF2-40B4-BE49-F238E27FC236}">
                <a16:creationId xmlns:a16="http://schemas.microsoft.com/office/drawing/2014/main" id="{C79735AA-6749-4554-8064-558BFD311FA9}"/>
              </a:ext>
            </a:extLst>
          </p:cNvPr>
          <p:cNvSpPr/>
          <p:nvPr/>
        </p:nvSpPr>
        <p:spPr>
          <a:xfrm>
            <a:off x="8817050" y="2744629"/>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0" name="14 Cubo">
            <a:extLst>
              <a:ext uri="{FF2B5EF4-FFF2-40B4-BE49-F238E27FC236}">
                <a16:creationId xmlns:a16="http://schemas.microsoft.com/office/drawing/2014/main" id="{1B0A5FD8-CF9A-46D6-9E89-A88107D04B04}"/>
              </a:ext>
            </a:extLst>
          </p:cNvPr>
          <p:cNvSpPr/>
          <p:nvPr/>
        </p:nvSpPr>
        <p:spPr>
          <a:xfrm>
            <a:off x="8817050" y="2984286"/>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1" name="14 Cubo">
            <a:extLst>
              <a:ext uri="{FF2B5EF4-FFF2-40B4-BE49-F238E27FC236}">
                <a16:creationId xmlns:a16="http://schemas.microsoft.com/office/drawing/2014/main" id="{0AF100F5-134A-46FA-88EC-579429FE5C35}"/>
              </a:ext>
            </a:extLst>
          </p:cNvPr>
          <p:cNvSpPr/>
          <p:nvPr/>
        </p:nvSpPr>
        <p:spPr>
          <a:xfrm>
            <a:off x="8817050" y="3223943"/>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2" name="14 Cubo">
            <a:extLst>
              <a:ext uri="{FF2B5EF4-FFF2-40B4-BE49-F238E27FC236}">
                <a16:creationId xmlns:a16="http://schemas.microsoft.com/office/drawing/2014/main" id="{BEEBD1B9-3D69-46DF-B6BB-26A665D8BCB0}"/>
              </a:ext>
            </a:extLst>
          </p:cNvPr>
          <p:cNvSpPr/>
          <p:nvPr/>
        </p:nvSpPr>
        <p:spPr>
          <a:xfrm>
            <a:off x="8817050" y="3463600"/>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3" name="14 Cubo">
            <a:extLst>
              <a:ext uri="{FF2B5EF4-FFF2-40B4-BE49-F238E27FC236}">
                <a16:creationId xmlns:a16="http://schemas.microsoft.com/office/drawing/2014/main" id="{3F8F969B-F7ED-44CC-9E65-8753A2046A22}"/>
              </a:ext>
            </a:extLst>
          </p:cNvPr>
          <p:cNvSpPr/>
          <p:nvPr/>
        </p:nvSpPr>
        <p:spPr>
          <a:xfrm>
            <a:off x="8817050" y="3703257"/>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4" name="14 Cubo">
            <a:extLst>
              <a:ext uri="{FF2B5EF4-FFF2-40B4-BE49-F238E27FC236}">
                <a16:creationId xmlns:a16="http://schemas.microsoft.com/office/drawing/2014/main" id="{1E968D64-0330-401C-BE31-5724B411FACB}"/>
              </a:ext>
            </a:extLst>
          </p:cNvPr>
          <p:cNvSpPr/>
          <p:nvPr/>
        </p:nvSpPr>
        <p:spPr>
          <a:xfrm>
            <a:off x="8817050" y="4420068"/>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5" name="14 Cubo">
            <a:extLst>
              <a:ext uri="{FF2B5EF4-FFF2-40B4-BE49-F238E27FC236}">
                <a16:creationId xmlns:a16="http://schemas.microsoft.com/office/drawing/2014/main" id="{66960A9C-2FF3-4BA0-9941-B9BBD76C4E1B}"/>
              </a:ext>
            </a:extLst>
          </p:cNvPr>
          <p:cNvSpPr/>
          <p:nvPr/>
        </p:nvSpPr>
        <p:spPr>
          <a:xfrm>
            <a:off x="8817050" y="4661885"/>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6" name="14 Cubo">
            <a:extLst>
              <a:ext uri="{FF2B5EF4-FFF2-40B4-BE49-F238E27FC236}">
                <a16:creationId xmlns:a16="http://schemas.microsoft.com/office/drawing/2014/main" id="{51CC7656-04DE-434D-8EC1-49CEA002F5A7}"/>
              </a:ext>
            </a:extLst>
          </p:cNvPr>
          <p:cNvSpPr/>
          <p:nvPr/>
        </p:nvSpPr>
        <p:spPr>
          <a:xfrm>
            <a:off x="8817050" y="3942912"/>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7" name="14 Cubo">
            <a:extLst>
              <a:ext uri="{FF2B5EF4-FFF2-40B4-BE49-F238E27FC236}">
                <a16:creationId xmlns:a16="http://schemas.microsoft.com/office/drawing/2014/main" id="{422F4E6B-FFA4-4E67-987D-1271E0FBDBF6}"/>
              </a:ext>
            </a:extLst>
          </p:cNvPr>
          <p:cNvSpPr/>
          <p:nvPr/>
        </p:nvSpPr>
        <p:spPr>
          <a:xfrm>
            <a:off x="8817050" y="4178249"/>
            <a:ext cx="2088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8" name="27 Cubo">
            <a:extLst>
              <a:ext uri="{FF2B5EF4-FFF2-40B4-BE49-F238E27FC236}">
                <a16:creationId xmlns:a16="http://schemas.microsoft.com/office/drawing/2014/main" id="{83188FC4-480D-4241-9F41-439464CDF2DA}"/>
              </a:ext>
            </a:extLst>
          </p:cNvPr>
          <p:cNvSpPr/>
          <p:nvPr/>
        </p:nvSpPr>
        <p:spPr>
          <a:xfrm>
            <a:off x="10016912" y="3942912"/>
            <a:ext cx="2088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9" name="14 Cubo">
            <a:extLst>
              <a:ext uri="{FF2B5EF4-FFF2-40B4-BE49-F238E27FC236}">
                <a16:creationId xmlns:a16="http://schemas.microsoft.com/office/drawing/2014/main" id="{12B3F4AE-DCF3-4159-B914-63CA1107213E}"/>
              </a:ext>
            </a:extLst>
          </p:cNvPr>
          <p:cNvSpPr/>
          <p:nvPr/>
        </p:nvSpPr>
        <p:spPr>
          <a:xfrm>
            <a:off x="947895"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0" name="14 Cubo">
            <a:extLst>
              <a:ext uri="{FF2B5EF4-FFF2-40B4-BE49-F238E27FC236}">
                <a16:creationId xmlns:a16="http://schemas.microsoft.com/office/drawing/2014/main" id="{245456DF-C38E-4362-A100-4102FAAA2D4F}"/>
              </a:ext>
            </a:extLst>
          </p:cNvPr>
          <p:cNvSpPr/>
          <p:nvPr/>
        </p:nvSpPr>
        <p:spPr>
          <a:xfrm>
            <a:off x="1187313"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1" name="14 Cubo">
            <a:extLst>
              <a:ext uri="{FF2B5EF4-FFF2-40B4-BE49-F238E27FC236}">
                <a16:creationId xmlns:a16="http://schemas.microsoft.com/office/drawing/2014/main" id="{964C5A60-C6F4-49B5-B190-238D71D4AFE9}"/>
              </a:ext>
            </a:extLst>
          </p:cNvPr>
          <p:cNvSpPr/>
          <p:nvPr/>
        </p:nvSpPr>
        <p:spPr>
          <a:xfrm>
            <a:off x="1426731"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2" name="14 Cubo">
            <a:extLst>
              <a:ext uri="{FF2B5EF4-FFF2-40B4-BE49-F238E27FC236}">
                <a16:creationId xmlns:a16="http://schemas.microsoft.com/office/drawing/2014/main" id="{747DAAE2-C778-4F96-8464-695EC9A55FCA}"/>
              </a:ext>
            </a:extLst>
          </p:cNvPr>
          <p:cNvSpPr/>
          <p:nvPr/>
        </p:nvSpPr>
        <p:spPr>
          <a:xfrm>
            <a:off x="1666149"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3" name="14 Cubo">
            <a:extLst>
              <a:ext uri="{FF2B5EF4-FFF2-40B4-BE49-F238E27FC236}">
                <a16:creationId xmlns:a16="http://schemas.microsoft.com/office/drawing/2014/main" id="{1B89BD59-D0D3-4042-9E54-A2846D5E7231}"/>
              </a:ext>
            </a:extLst>
          </p:cNvPr>
          <p:cNvSpPr/>
          <p:nvPr/>
        </p:nvSpPr>
        <p:spPr>
          <a:xfrm>
            <a:off x="947895"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4" name="14 Cubo">
            <a:extLst>
              <a:ext uri="{FF2B5EF4-FFF2-40B4-BE49-F238E27FC236}">
                <a16:creationId xmlns:a16="http://schemas.microsoft.com/office/drawing/2014/main" id="{DBEE8C8C-70E1-4D3A-A197-7C2AF8170809}"/>
              </a:ext>
            </a:extLst>
          </p:cNvPr>
          <p:cNvSpPr/>
          <p:nvPr/>
        </p:nvSpPr>
        <p:spPr>
          <a:xfrm>
            <a:off x="1187313"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14 Cubo">
            <a:extLst>
              <a:ext uri="{FF2B5EF4-FFF2-40B4-BE49-F238E27FC236}">
                <a16:creationId xmlns:a16="http://schemas.microsoft.com/office/drawing/2014/main" id="{068B069F-9BED-4E49-A2F9-6BAE7FE99B45}"/>
              </a:ext>
            </a:extLst>
          </p:cNvPr>
          <p:cNvSpPr/>
          <p:nvPr/>
        </p:nvSpPr>
        <p:spPr>
          <a:xfrm>
            <a:off x="1426731"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14 Cubo">
            <a:extLst>
              <a:ext uri="{FF2B5EF4-FFF2-40B4-BE49-F238E27FC236}">
                <a16:creationId xmlns:a16="http://schemas.microsoft.com/office/drawing/2014/main" id="{E814C6F1-92D4-4FA0-A590-8F117F6C48A1}"/>
              </a:ext>
            </a:extLst>
          </p:cNvPr>
          <p:cNvSpPr/>
          <p:nvPr/>
        </p:nvSpPr>
        <p:spPr>
          <a:xfrm>
            <a:off x="1666149"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14 Cubo">
            <a:extLst>
              <a:ext uri="{FF2B5EF4-FFF2-40B4-BE49-F238E27FC236}">
                <a16:creationId xmlns:a16="http://schemas.microsoft.com/office/drawing/2014/main" id="{10FCB3ED-F9E1-42C7-BFD2-24D7F86A239B}"/>
              </a:ext>
            </a:extLst>
          </p:cNvPr>
          <p:cNvSpPr/>
          <p:nvPr/>
        </p:nvSpPr>
        <p:spPr>
          <a:xfrm>
            <a:off x="947895"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14 Cubo">
            <a:extLst>
              <a:ext uri="{FF2B5EF4-FFF2-40B4-BE49-F238E27FC236}">
                <a16:creationId xmlns:a16="http://schemas.microsoft.com/office/drawing/2014/main" id="{475AD622-7C0B-4D6B-A94D-C5E0046D0F5F}"/>
              </a:ext>
            </a:extLst>
          </p:cNvPr>
          <p:cNvSpPr/>
          <p:nvPr/>
        </p:nvSpPr>
        <p:spPr>
          <a:xfrm>
            <a:off x="1187313"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14 Cubo">
            <a:extLst>
              <a:ext uri="{FF2B5EF4-FFF2-40B4-BE49-F238E27FC236}">
                <a16:creationId xmlns:a16="http://schemas.microsoft.com/office/drawing/2014/main" id="{9E6E61CA-54FA-4147-B51F-0E29A4ED4A66}"/>
              </a:ext>
            </a:extLst>
          </p:cNvPr>
          <p:cNvSpPr/>
          <p:nvPr/>
        </p:nvSpPr>
        <p:spPr>
          <a:xfrm>
            <a:off x="1426731"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14 Cubo">
            <a:extLst>
              <a:ext uri="{FF2B5EF4-FFF2-40B4-BE49-F238E27FC236}">
                <a16:creationId xmlns:a16="http://schemas.microsoft.com/office/drawing/2014/main" id="{6B0DD65D-1626-4720-92F4-96722CC5CCFC}"/>
              </a:ext>
            </a:extLst>
          </p:cNvPr>
          <p:cNvSpPr/>
          <p:nvPr/>
        </p:nvSpPr>
        <p:spPr>
          <a:xfrm>
            <a:off x="1666149"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14 Cubo">
            <a:extLst>
              <a:ext uri="{FF2B5EF4-FFF2-40B4-BE49-F238E27FC236}">
                <a16:creationId xmlns:a16="http://schemas.microsoft.com/office/drawing/2014/main" id="{EC72B982-10E7-436C-AD5D-493396B91404}"/>
              </a:ext>
            </a:extLst>
          </p:cNvPr>
          <p:cNvSpPr/>
          <p:nvPr/>
        </p:nvSpPr>
        <p:spPr>
          <a:xfrm>
            <a:off x="947895"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14 Cubo">
            <a:extLst>
              <a:ext uri="{FF2B5EF4-FFF2-40B4-BE49-F238E27FC236}">
                <a16:creationId xmlns:a16="http://schemas.microsoft.com/office/drawing/2014/main" id="{9DBCBD2A-62D0-4B51-9DD0-1DA52C305AA8}"/>
              </a:ext>
            </a:extLst>
          </p:cNvPr>
          <p:cNvSpPr/>
          <p:nvPr/>
        </p:nvSpPr>
        <p:spPr>
          <a:xfrm>
            <a:off x="1187313"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14 Cubo">
            <a:extLst>
              <a:ext uri="{FF2B5EF4-FFF2-40B4-BE49-F238E27FC236}">
                <a16:creationId xmlns:a16="http://schemas.microsoft.com/office/drawing/2014/main" id="{BB0B1F88-BFBE-4F1B-8AD1-7BE6A8520318}"/>
              </a:ext>
            </a:extLst>
          </p:cNvPr>
          <p:cNvSpPr/>
          <p:nvPr/>
        </p:nvSpPr>
        <p:spPr>
          <a:xfrm>
            <a:off x="1426731"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14 Cubo">
            <a:extLst>
              <a:ext uri="{FF2B5EF4-FFF2-40B4-BE49-F238E27FC236}">
                <a16:creationId xmlns:a16="http://schemas.microsoft.com/office/drawing/2014/main" id="{E39A1571-1A75-46C9-97A8-4C00914E1EF7}"/>
              </a:ext>
            </a:extLst>
          </p:cNvPr>
          <p:cNvSpPr/>
          <p:nvPr/>
        </p:nvSpPr>
        <p:spPr>
          <a:xfrm>
            <a:off x="1666149"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14 Cubo">
            <a:extLst>
              <a:ext uri="{FF2B5EF4-FFF2-40B4-BE49-F238E27FC236}">
                <a16:creationId xmlns:a16="http://schemas.microsoft.com/office/drawing/2014/main" id="{C4E626E4-8DE7-4C92-8C3C-2517C1A3DBA5}"/>
              </a:ext>
            </a:extLst>
          </p:cNvPr>
          <p:cNvSpPr/>
          <p:nvPr/>
        </p:nvSpPr>
        <p:spPr>
          <a:xfrm>
            <a:off x="947895"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14 Cubo">
            <a:extLst>
              <a:ext uri="{FF2B5EF4-FFF2-40B4-BE49-F238E27FC236}">
                <a16:creationId xmlns:a16="http://schemas.microsoft.com/office/drawing/2014/main" id="{80560A33-E11E-4428-A75C-94CDCFF11DD4}"/>
              </a:ext>
            </a:extLst>
          </p:cNvPr>
          <p:cNvSpPr/>
          <p:nvPr/>
        </p:nvSpPr>
        <p:spPr>
          <a:xfrm>
            <a:off x="1187313"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14 Cubo">
            <a:extLst>
              <a:ext uri="{FF2B5EF4-FFF2-40B4-BE49-F238E27FC236}">
                <a16:creationId xmlns:a16="http://schemas.microsoft.com/office/drawing/2014/main" id="{5D431FFA-E76C-4A51-B03F-FB1A161E6B1F}"/>
              </a:ext>
            </a:extLst>
          </p:cNvPr>
          <p:cNvSpPr/>
          <p:nvPr/>
        </p:nvSpPr>
        <p:spPr>
          <a:xfrm>
            <a:off x="1426731"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14 Cubo">
            <a:extLst>
              <a:ext uri="{FF2B5EF4-FFF2-40B4-BE49-F238E27FC236}">
                <a16:creationId xmlns:a16="http://schemas.microsoft.com/office/drawing/2014/main" id="{E36B6182-2F27-4155-91C3-B76625A635B2}"/>
              </a:ext>
            </a:extLst>
          </p:cNvPr>
          <p:cNvSpPr/>
          <p:nvPr/>
        </p:nvSpPr>
        <p:spPr>
          <a:xfrm>
            <a:off x="1666149"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14 Cubo">
            <a:extLst>
              <a:ext uri="{FF2B5EF4-FFF2-40B4-BE49-F238E27FC236}">
                <a16:creationId xmlns:a16="http://schemas.microsoft.com/office/drawing/2014/main" id="{FD838386-E939-4D01-AF33-A7E46B526E26}"/>
              </a:ext>
            </a:extLst>
          </p:cNvPr>
          <p:cNvSpPr/>
          <p:nvPr/>
        </p:nvSpPr>
        <p:spPr>
          <a:xfrm>
            <a:off x="947895"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14 Cubo">
            <a:extLst>
              <a:ext uri="{FF2B5EF4-FFF2-40B4-BE49-F238E27FC236}">
                <a16:creationId xmlns:a16="http://schemas.microsoft.com/office/drawing/2014/main" id="{48E3676C-7BBD-4267-9FA5-2D0623F9004D}"/>
              </a:ext>
            </a:extLst>
          </p:cNvPr>
          <p:cNvSpPr/>
          <p:nvPr/>
        </p:nvSpPr>
        <p:spPr>
          <a:xfrm>
            <a:off x="1187313"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14 Cubo">
            <a:extLst>
              <a:ext uri="{FF2B5EF4-FFF2-40B4-BE49-F238E27FC236}">
                <a16:creationId xmlns:a16="http://schemas.microsoft.com/office/drawing/2014/main" id="{AD211D6F-8F96-4862-95EB-A31344E2FFD1}"/>
              </a:ext>
            </a:extLst>
          </p:cNvPr>
          <p:cNvSpPr/>
          <p:nvPr/>
        </p:nvSpPr>
        <p:spPr>
          <a:xfrm>
            <a:off x="1426731"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14 Cubo">
            <a:extLst>
              <a:ext uri="{FF2B5EF4-FFF2-40B4-BE49-F238E27FC236}">
                <a16:creationId xmlns:a16="http://schemas.microsoft.com/office/drawing/2014/main" id="{3346A9CD-5641-4A36-8035-05EB53309396}"/>
              </a:ext>
            </a:extLst>
          </p:cNvPr>
          <p:cNvSpPr/>
          <p:nvPr/>
        </p:nvSpPr>
        <p:spPr>
          <a:xfrm>
            <a:off x="947832"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14 Cubo">
            <a:extLst>
              <a:ext uri="{FF2B5EF4-FFF2-40B4-BE49-F238E27FC236}">
                <a16:creationId xmlns:a16="http://schemas.microsoft.com/office/drawing/2014/main" id="{F22C9F2E-7DBF-4AF1-A94E-D338E1FBBF4E}"/>
              </a:ext>
            </a:extLst>
          </p:cNvPr>
          <p:cNvSpPr/>
          <p:nvPr/>
        </p:nvSpPr>
        <p:spPr>
          <a:xfrm>
            <a:off x="1187187"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14 Cubo">
            <a:extLst>
              <a:ext uri="{FF2B5EF4-FFF2-40B4-BE49-F238E27FC236}">
                <a16:creationId xmlns:a16="http://schemas.microsoft.com/office/drawing/2014/main" id="{EE63C06C-5C7D-4FD7-AEC8-2CE8A3EFCD73}"/>
              </a:ext>
            </a:extLst>
          </p:cNvPr>
          <p:cNvSpPr/>
          <p:nvPr/>
        </p:nvSpPr>
        <p:spPr>
          <a:xfrm>
            <a:off x="1426542"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14 Cubo">
            <a:extLst>
              <a:ext uri="{FF2B5EF4-FFF2-40B4-BE49-F238E27FC236}">
                <a16:creationId xmlns:a16="http://schemas.microsoft.com/office/drawing/2014/main" id="{20A6CDDD-584F-44E8-978A-5ADB194664BA}"/>
              </a:ext>
            </a:extLst>
          </p:cNvPr>
          <p:cNvSpPr/>
          <p:nvPr/>
        </p:nvSpPr>
        <p:spPr>
          <a:xfrm>
            <a:off x="947832"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14 Cubo">
            <a:extLst>
              <a:ext uri="{FF2B5EF4-FFF2-40B4-BE49-F238E27FC236}">
                <a16:creationId xmlns:a16="http://schemas.microsoft.com/office/drawing/2014/main" id="{F3399A8F-489B-4298-BC25-4B36EDBB22D6}"/>
              </a:ext>
            </a:extLst>
          </p:cNvPr>
          <p:cNvSpPr/>
          <p:nvPr/>
        </p:nvSpPr>
        <p:spPr>
          <a:xfrm>
            <a:off x="1187187"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14 Cubo">
            <a:extLst>
              <a:ext uri="{FF2B5EF4-FFF2-40B4-BE49-F238E27FC236}">
                <a16:creationId xmlns:a16="http://schemas.microsoft.com/office/drawing/2014/main" id="{ADEB2FFF-4CD8-48F3-A4FD-FBF6A4168CE2}"/>
              </a:ext>
            </a:extLst>
          </p:cNvPr>
          <p:cNvSpPr/>
          <p:nvPr/>
        </p:nvSpPr>
        <p:spPr>
          <a:xfrm>
            <a:off x="1426542"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14 Cubo">
            <a:extLst>
              <a:ext uri="{FF2B5EF4-FFF2-40B4-BE49-F238E27FC236}">
                <a16:creationId xmlns:a16="http://schemas.microsoft.com/office/drawing/2014/main" id="{BCB25AF4-45AD-405B-AC2B-39AEF17A333A}"/>
              </a:ext>
            </a:extLst>
          </p:cNvPr>
          <p:cNvSpPr/>
          <p:nvPr/>
        </p:nvSpPr>
        <p:spPr>
          <a:xfrm>
            <a:off x="947895"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9" name="14 Cubo">
            <a:extLst>
              <a:ext uri="{FF2B5EF4-FFF2-40B4-BE49-F238E27FC236}">
                <a16:creationId xmlns:a16="http://schemas.microsoft.com/office/drawing/2014/main" id="{83D977F5-38E5-4829-9D36-7F4991BC75EC}"/>
              </a:ext>
            </a:extLst>
          </p:cNvPr>
          <p:cNvSpPr/>
          <p:nvPr/>
        </p:nvSpPr>
        <p:spPr>
          <a:xfrm>
            <a:off x="1187313"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14 Cubo">
            <a:extLst>
              <a:ext uri="{FF2B5EF4-FFF2-40B4-BE49-F238E27FC236}">
                <a16:creationId xmlns:a16="http://schemas.microsoft.com/office/drawing/2014/main" id="{20B626A3-FCFF-4DC2-B669-0FDC7B428A6A}"/>
              </a:ext>
            </a:extLst>
          </p:cNvPr>
          <p:cNvSpPr/>
          <p:nvPr/>
        </p:nvSpPr>
        <p:spPr>
          <a:xfrm>
            <a:off x="1426731"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14 Cubo">
            <a:extLst>
              <a:ext uri="{FF2B5EF4-FFF2-40B4-BE49-F238E27FC236}">
                <a16:creationId xmlns:a16="http://schemas.microsoft.com/office/drawing/2014/main" id="{73CF7060-A98E-42D5-866A-C73BD4869C8A}"/>
              </a:ext>
            </a:extLst>
          </p:cNvPr>
          <p:cNvSpPr/>
          <p:nvPr/>
        </p:nvSpPr>
        <p:spPr>
          <a:xfrm>
            <a:off x="947832"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14 Cubo">
            <a:extLst>
              <a:ext uri="{FF2B5EF4-FFF2-40B4-BE49-F238E27FC236}">
                <a16:creationId xmlns:a16="http://schemas.microsoft.com/office/drawing/2014/main" id="{54E089FD-1385-4F9B-85BD-11FA8E100365}"/>
              </a:ext>
            </a:extLst>
          </p:cNvPr>
          <p:cNvSpPr/>
          <p:nvPr/>
        </p:nvSpPr>
        <p:spPr>
          <a:xfrm>
            <a:off x="1187187"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14 Cubo">
            <a:extLst>
              <a:ext uri="{FF2B5EF4-FFF2-40B4-BE49-F238E27FC236}">
                <a16:creationId xmlns:a16="http://schemas.microsoft.com/office/drawing/2014/main" id="{1E718759-85A5-4758-9BAE-6F133AE50019}"/>
              </a:ext>
            </a:extLst>
          </p:cNvPr>
          <p:cNvSpPr/>
          <p:nvPr/>
        </p:nvSpPr>
        <p:spPr>
          <a:xfrm>
            <a:off x="1426542"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14 Cubo">
            <a:extLst>
              <a:ext uri="{FF2B5EF4-FFF2-40B4-BE49-F238E27FC236}">
                <a16:creationId xmlns:a16="http://schemas.microsoft.com/office/drawing/2014/main" id="{34E0B9AB-2E66-4E60-965C-275BCE191F43}"/>
              </a:ext>
            </a:extLst>
          </p:cNvPr>
          <p:cNvSpPr/>
          <p:nvPr/>
        </p:nvSpPr>
        <p:spPr>
          <a:xfrm>
            <a:off x="708477"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14 Cubo">
            <a:extLst>
              <a:ext uri="{FF2B5EF4-FFF2-40B4-BE49-F238E27FC236}">
                <a16:creationId xmlns:a16="http://schemas.microsoft.com/office/drawing/2014/main" id="{686226DE-8B1D-4D2C-928D-26B9E3CE7E45}"/>
              </a:ext>
            </a:extLst>
          </p:cNvPr>
          <p:cNvSpPr/>
          <p:nvPr/>
        </p:nvSpPr>
        <p:spPr>
          <a:xfrm>
            <a:off x="708477"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14 Cubo">
            <a:extLst>
              <a:ext uri="{FF2B5EF4-FFF2-40B4-BE49-F238E27FC236}">
                <a16:creationId xmlns:a16="http://schemas.microsoft.com/office/drawing/2014/main" id="{BF080613-8121-406F-9E47-89399D34A6EE}"/>
              </a:ext>
            </a:extLst>
          </p:cNvPr>
          <p:cNvSpPr/>
          <p:nvPr/>
        </p:nvSpPr>
        <p:spPr>
          <a:xfrm>
            <a:off x="708477"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14 Cubo">
            <a:extLst>
              <a:ext uri="{FF2B5EF4-FFF2-40B4-BE49-F238E27FC236}">
                <a16:creationId xmlns:a16="http://schemas.microsoft.com/office/drawing/2014/main" id="{96882B4C-F0B7-4C08-AFAA-75EAFEC81D5A}"/>
              </a:ext>
            </a:extLst>
          </p:cNvPr>
          <p:cNvSpPr/>
          <p:nvPr/>
        </p:nvSpPr>
        <p:spPr>
          <a:xfrm>
            <a:off x="708477"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14 Cubo">
            <a:extLst>
              <a:ext uri="{FF2B5EF4-FFF2-40B4-BE49-F238E27FC236}">
                <a16:creationId xmlns:a16="http://schemas.microsoft.com/office/drawing/2014/main" id="{A257A31A-9549-4B06-98C5-DB59C642FB34}"/>
              </a:ext>
            </a:extLst>
          </p:cNvPr>
          <p:cNvSpPr/>
          <p:nvPr/>
        </p:nvSpPr>
        <p:spPr>
          <a:xfrm>
            <a:off x="708477"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14 Cubo">
            <a:extLst>
              <a:ext uri="{FF2B5EF4-FFF2-40B4-BE49-F238E27FC236}">
                <a16:creationId xmlns:a16="http://schemas.microsoft.com/office/drawing/2014/main" id="{6CAC47EA-604F-48F1-ABFF-B9BBAA2E3B11}"/>
              </a:ext>
            </a:extLst>
          </p:cNvPr>
          <p:cNvSpPr/>
          <p:nvPr/>
        </p:nvSpPr>
        <p:spPr>
          <a:xfrm>
            <a:off x="708477"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14 Cubo">
            <a:extLst>
              <a:ext uri="{FF2B5EF4-FFF2-40B4-BE49-F238E27FC236}">
                <a16:creationId xmlns:a16="http://schemas.microsoft.com/office/drawing/2014/main" id="{F6EC8032-5A89-47A4-BC3F-4366729C531E}"/>
              </a:ext>
            </a:extLst>
          </p:cNvPr>
          <p:cNvSpPr/>
          <p:nvPr/>
        </p:nvSpPr>
        <p:spPr>
          <a:xfrm>
            <a:off x="708477"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14 Cubo">
            <a:extLst>
              <a:ext uri="{FF2B5EF4-FFF2-40B4-BE49-F238E27FC236}">
                <a16:creationId xmlns:a16="http://schemas.microsoft.com/office/drawing/2014/main" id="{CCB73677-62A9-4D98-817A-D94FC8685254}"/>
              </a:ext>
            </a:extLst>
          </p:cNvPr>
          <p:cNvSpPr/>
          <p:nvPr/>
        </p:nvSpPr>
        <p:spPr>
          <a:xfrm>
            <a:off x="708477"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14 Cubo">
            <a:extLst>
              <a:ext uri="{FF2B5EF4-FFF2-40B4-BE49-F238E27FC236}">
                <a16:creationId xmlns:a16="http://schemas.microsoft.com/office/drawing/2014/main" id="{869F8087-04E9-4BD0-97BE-D244A2A65E16}"/>
              </a:ext>
            </a:extLst>
          </p:cNvPr>
          <p:cNvSpPr/>
          <p:nvPr/>
        </p:nvSpPr>
        <p:spPr>
          <a:xfrm>
            <a:off x="708477"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14 Cubo">
            <a:extLst>
              <a:ext uri="{FF2B5EF4-FFF2-40B4-BE49-F238E27FC236}">
                <a16:creationId xmlns:a16="http://schemas.microsoft.com/office/drawing/2014/main" id="{CFCD10C9-C1B7-4637-A315-9596F4236DFA}"/>
              </a:ext>
            </a:extLst>
          </p:cNvPr>
          <p:cNvSpPr/>
          <p:nvPr/>
        </p:nvSpPr>
        <p:spPr>
          <a:xfrm>
            <a:off x="708477"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14 Cubo">
            <a:extLst>
              <a:ext uri="{FF2B5EF4-FFF2-40B4-BE49-F238E27FC236}">
                <a16:creationId xmlns:a16="http://schemas.microsoft.com/office/drawing/2014/main" id="{218D1592-B9B6-4C7A-9D47-7D14697D18EB}"/>
              </a:ext>
            </a:extLst>
          </p:cNvPr>
          <p:cNvSpPr/>
          <p:nvPr/>
        </p:nvSpPr>
        <p:spPr>
          <a:xfrm>
            <a:off x="1905567"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14 Cubo">
            <a:extLst>
              <a:ext uri="{FF2B5EF4-FFF2-40B4-BE49-F238E27FC236}">
                <a16:creationId xmlns:a16="http://schemas.microsoft.com/office/drawing/2014/main" id="{9685E3FF-007D-4F3A-A288-700B21E7D166}"/>
              </a:ext>
            </a:extLst>
          </p:cNvPr>
          <p:cNvSpPr/>
          <p:nvPr/>
        </p:nvSpPr>
        <p:spPr>
          <a:xfrm>
            <a:off x="2144607" y="250497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14 Cubo">
            <a:extLst>
              <a:ext uri="{FF2B5EF4-FFF2-40B4-BE49-F238E27FC236}">
                <a16:creationId xmlns:a16="http://schemas.microsoft.com/office/drawing/2014/main" id="{ADA0254A-43BF-46C4-AD38-4E46A427A2E6}"/>
              </a:ext>
            </a:extLst>
          </p:cNvPr>
          <p:cNvSpPr/>
          <p:nvPr/>
        </p:nvSpPr>
        <p:spPr>
          <a:xfrm>
            <a:off x="1905567" y="274462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14 Cubo">
            <a:extLst>
              <a:ext uri="{FF2B5EF4-FFF2-40B4-BE49-F238E27FC236}">
                <a16:creationId xmlns:a16="http://schemas.microsoft.com/office/drawing/2014/main" id="{214167A4-3258-49B6-8C3E-0FBBD67795F6}"/>
              </a:ext>
            </a:extLst>
          </p:cNvPr>
          <p:cNvSpPr/>
          <p:nvPr/>
        </p:nvSpPr>
        <p:spPr>
          <a:xfrm>
            <a:off x="1905567" y="2984286"/>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14 Cubo">
            <a:extLst>
              <a:ext uri="{FF2B5EF4-FFF2-40B4-BE49-F238E27FC236}">
                <a16:creationId xmlns:a16="http://schemas.microsoft.com/office/drawing/2014/main" id="{1E027831-AD74-4F4F-9B77-8D6BECFE6014}"/>
              </a:ext>
            </a:extLst>
          </p:cNvPr>
          <p:cNvSpPr/>
          <p:nvPr/>
        </p:nvSpPr>
        <p:spPr>
          <a:xfrm>
            <a:off x="1905567" y="3223943"/>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14 Cubo">
            <a:extLst>
              <a:ext uri="{FF2B5EF4-FFF2-40B4-BE49-F238E27FC236}">
                <a16:creationId xmlns:a16="http://schemas.microsoft.com/office/drawing/2014/main" id="{72B0F1B8-22A6-4F97-91AB-9D6780FB2138}"/>
              </a:ext>
            </a:extLst>
          </p:cNvPr>
          <p:cNvSpPr/>
          <p:nvPr/>
        </p:nvSpPr>
        <p:spPr>
          <a:xfrm>
            <a:off x="1905567" y="3463600"/>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14 Cubo">
            <a:extLst>
              <a:ext uri="{FF2B5EF4-FFF2-40B4-BE49-F238E27FC236}">
                <a16:creationId xmlns:a16="http://schemas.microsoft.com/office/drawing/2014/main" id="{A97CB07B-3C15-48AF-A9B5-DAA441AF3681}"/>
              </a:ext>
            </a:extLst>
          </p:cNvPr>
          <p:cNvSpPr/>
          <p:nvPr/>
        </p:nvSpPr>
        <p:spPr>
          <a:xfrm>
            <a:off x="1666149"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14 Cubo">
            <a:extLst>
              <a:ext uri="{FF2B5EF4-FFF2-40B4-BE49-F238E27FC236}">
                <a16:creationId xmlns:a16="http://schemas.microsoft.com/office/drawing/2014/main" id="{75C929DC-7801-4F3B-BC22-D87127050AEF}"/>
              </a:ext>
            </a:extLst>
          </p:cNvPr>
          <p:cNvSpPr/>
          <p:nvPr/>
        </p:nvSpPr>
        <p:spPr>
          <a:xfrm>
            <a:off x="1905567" y="3703257"/>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14 Cubo">
            <a:extLst>
              <a:ext uri="{FF2B5EF4-FFF2-40B4-BE49-F238E27FC236}">
                <a16:creationId xmlns:a16="http://schemas.microsoft.com/office/drawing/2014/main" id="{9432BA52-4D11-4564-BFDF-D0FE0E55965F}"/>
              </a:ext>
            </a:extLst>
          </p:cNvPr>
          <p:cNvSpPr/>
          <p:nvPr/>
        </p:nvSpPr>
        <p:spPr>
          <a:xfrm>
            <a:off x="1665897"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14 Cubo">
            <a:extLst>
              <a:ext uri="{FF2B5EF4-FFF2-40B4-BE49-F238E27FC236}">
                <a16:creationId xmlns:a16="http://schemas.microsoft.com/office/drawing/2014/main" id="{DCDA98C9-2D02-404E-8C3F-47722B80BEB4}"/>
              </a:ext>
            </a:extLst>
          </p:cNvPr>
          <p:cNvSpPr/>
          <p:nvPr/>
        </p:nvSpPr>
        <p:spPr>
          <a:xfrm>
            <a:off x="1905252" y="4420068"/>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4" name="14 Cubo">
            <a:extLst>
              <a:ext uri="{FF2B5EF4-FFF2-40B4-BE49-F238E27FC236}">
                <a16:creationId xmlns:a16="http://schemas.microsoft.com/office/drawing/2014/main" id="{CD6D1A7F-FBD8-4239-B71C-38D62135FD11}"/>
              </a:ext>
            </a:extLst>
          </p:cNvPr>
          <p:cNvSpPr/>
          <p:nvPr/>
        </p:nvSpPr>
        <p:spPr>
          <a:xfrm>
            <a:off x="1665897"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14 Cubo">
            <a:extLst>
              <a:ext uri="{FF2B5EF4-FFF2-40B4-BE49-F238E27FC236}">
                <a16:creationId xmlns:a16="http://schemas.microsoft.com/office/drawing/2014/main" id="{F3820B0B-03D7-4C2E-8C6D-5086EF4CAFCC}"/>
              </a:ext>
            </a:extLst>
          </p:cNvPr>
          <p:cNvSpPr/>
          <p:nvPr/>
        </p:nvSpPr>
        <p:spPr>
          <a:xfrm>
            <a:off x="1666149"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14 Cubo">
            <a:extLst>
              <a:ext uri="{FF2B5EF4-FFF2-40B4-BE49-F238E27FC236}">
                <a16:creationId xmlns:a16="http://schemas.microsoft.com/office/drawing/2014/main" id="{5976B541-7CF1-4425-9A18-41D58DBFD823}"/>
              </a:ext>
            </a:extLst>
          </p:cNvPr>
          <p:cNvSpPr/>
          <p:nvPr/>
        </p:nvSpPr>
        <p:spPr>
          <a:xfrm>
            <a:off x="1905567" y="3942912"/>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14 Cubo">
            <a:extLst>
              <a:ext uri="{FF2B5EF4-FFF2-40B4-BE49-F238E27FC236}">
                <a16:creationId xmlns:a16="http://schemas.microsoft.com/office/drawing/2014/main" id="{AF459DFE-466E-460A-AE75-46EC0BCAE5D8}"/>
              </a:ext>
            </a:extLst>
          </p:cNvPr>
          <p:cNvSpPr/>
          <p:nvPr/>
        </p:nvSpPr>
        <p:spPr>
          <a:xfrm>
            <a:off x="1665897"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14 Cubo">
            <a:extLst>
              <a:ext uri="{FF2B5EF4-FFF2-40B4-BE49-F238E27FC236}">
                <a16:creationId xmlns:a16="http://schemas.microsoft.com/office/drawing/2014/main" id="{C5143AE5-E6E9-45BA-8CB7-BDC50AB191AF}"/>
              </a:ext>
            </a:extLst>
          </p:cNvPr>
          <p:cNvSpPr/>
          <p:nvPr/>
        </p:nvSpPr>
        <p:spPr>
          <a:xfrm>
            <a:off x="1905252" y="4178249"/>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14 Cubo">
            <a:extLst>
              <a:ext uri="{FF2B5EF4-FFF2-40B4-BE49-F238E27FC236}">
                <a16:creationId xmlns:a16="http://schemas.microsoft.com/office/drawing/2014/main" id="{779CD6F2-8B6B-43AD-8AA7-1572D0DAFB69}"/>
              </a:ext>
            </a:extLst>
          </p:cNvPr>
          <p:cNvSpPr/>
          <p:nvPr/>
        </p:nvSpPr>
        <p:spPr>
          <a:xfrm>
            <a:off x="1905252" y="4661885"/>
            <a:ext cx="2088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14 Cubo">
            <a:extLst>
              <a:ext uri="{FF2B5EF4-FFF2-40B4-BE49-F238E27FC236}">
                <a16:creationId xmlns:a16="http://schemas.microsoft.com/office/drawing/2014/main" id="{7A9BC938-4CA1-4760-BA29-14A3FFB354CC}"/>
              </a:ext>
            </a:extLst>
          </p:cNvPr>
          <p:cNvSpPr/>
          <p:nvPr/>
        </p:nvSpPr>
        <p:spPr>
          <a:xfrm>
            <a:off x="2384403" y="2504972"/>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14 Cubo">
            <a:extLst>
              <a:ext uri="{FF2B5EF4-FFF2-40B4-BE49-F238E27FC236}">
                <a16:creationId xmlns:a16="http://schemas.microsoft.com/office/drawing/2014/main" id="{A1B47F74-934F-4677-ABA8-D3F433224ED8}"/>
              </a:ext>
            </a:extLst>
          </p:cNvPr>
          <p:cNvSpPr/>
          <p:nvPr/>
        </p:nvSpPr>
        <p:spPr>
          <a:xfrm>
            <a:off x="2623821" y="2504972"/>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14 Cubo">
            <a:extLst>
              <a:ext uri="{FF2B5EF4-FFF2-40B4-BE49-F238E27FC236}">
                <a16:creationId xmlns:a16="http://schemas.microsoft.com/office/drawing/2014/main" id="{F65D1E09-480E-44B8-8CCE-56D9F46E5627}"/>
              </a:ext>
            </a:extLst>
          </p:cNvPr>
          <p:cNvSpPr/>
          <p:nvPr/>
        </p:nvSpPr>
        <p:spPr>
          <a:xfrm>
            <a:off x="2384403" y="2744629"/>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14 Cubo">
            <a:extLst>
              <a:ext uri="{FF2B5EF4-FFF2-40B4-BE49-F238E27FC236}">
                <a16:creationId xmlns:a16="http://schemas.microsoft.com/office/drawing/2014/main" id="{C253B7A3-09A1-4142-97A0-0727F6DECF2E}"/>
              </a:ext>
            </a:extLst>
          </p:cNvPr>
          <p:cNvSpPr/>
          <p:nvPr/>
        </p:nvSpPr>
        <p:spPr>
          <a:xfrm>
            <a:off x="2623821" y="2744629"/>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14 Cubo">
            <a:extLst>
              <a:ext uri="{FF2B5EF4-FFF2-40B4-BE49-F238E27FC236}">
                <a16:creationId xmlns:a16="http://schemas.microsoft.com/office/drawing/2014/main" id="{D7794242-5822-43BB-BC41-6C0CAD158844}"/>
              </a:ext>
            </a:extLst>
          </p:cNvPr>
          <p:cNvSpPr/>
          <p:nvPr/>
        </p:nvSpPr>
        <p:spPr>
          <a:xfrm>
            <a:off x="2384403" y="2984286"/>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14 Cubo">
            <a:extLst>
              <a:ext uri="{FF2B5EF4-FFF2-40B4-BE49-F238E27FC236}">
                <a16:creationId xmlns:a16="http://schemas.microsoft.com/office/drawing/2014/main" id="{B7AA3FEE-E739-4C96-98B5-A2BA9E2A7189}"/>
              </a:ext>
            </a:extLst>
          </p:cNvPr>
          <p:cNvSpPr/>
          <p:nvPr/>
        </p:nvSpPr>
        <p:spPr>
          <a:xfrm>
            <a:off x="2623821" y="2984286"/>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14 Cubo">
            <a:extLst>
              <a:ext uri="{FF2B5EF4-FFF2-40B4-BE49-F238E27FC236}">
                <a16:creationId xmlns:a16="http://schemas.microsoft.com/office/drawing/2014/main" id="{A105AD91-F075-4343-8E07-0861514D3980}"/>
              </a:ext>
            </a:extLst>
          </p:cNvPr>
          <p:cNvSpPr/>
          <p:nvPr/>
        </p:nvSpPr>
        <p:spPr>
          <a:xfrm>
            <a:off x="2384403" y="3223943"/>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14 Cubo">
            <a:extLst>
              <a:ext uri="{FF2B5EF4-FFF2-40B4-BE49-F238E27FC236}">
                <a16:creationId xmlns:a16="http://schemas.microsoft.com/office/drawing/2014/main" id="{0477ADFB-4E0F-4E3F-8D25-4A3A27A6E4E6}"/>
              </a:ext>
            </a:extLst>
          </p:cNvPr>
          <p:cNvSpPr/>
          <p:nvPr/>
        </p:nvSpPr>
        <p:spPr>
          <a:xfrm>
            <a:off x="2623821" y="3223943"/>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14 Cubo">
            <a:extLst>
              <a:ext uri="{FF2B5EF4-FFF2-40B4-BE49-F238E27FC236}">
                <a16:creationId xmlns:a16="http://schemas.microsoft.com/office/drawing/2014/main" id="{8A14D3FB-94EF-4EF5-87B8-3671116C4FD1}"/>
              </a:ext>
            </a:extLst>
          </p:cNvPr>
          <p:cNvSpPr/>
          <p:nvPr/>
        </p:nvSpPr>
        <p:spPr>
          <a:xfrm>
            <a:off x="2384403" y="3463600"/>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14 Cubo">
            <a:extLst>
              <a:ext uri="{FF2B5EF4-FFF2-40B4-BE49-F238E27FC236}">
                <a16:creationId xmlns:a16="http://schemas.microsoft.com/office/drawing/2014/main" id="{98F4AF7C-1026-4783-8A69-F941203BAD13}"/>
              </a:ext>
            </a:extLst>
          </p:cNvPr>
          <p:cNvSpPr/>
          <p:nvPr/>
        </p:nvSpPr>
        <p:spPr>
          <a:xfrm>
            <a:off x="2623821" y="3463600"/>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14 Cubo">
            <a:extLst>
              <a:ext uri="{FF2B5EF4-FFF2-40B4-BE49-F238E27FC236}">
                <a16:creationId xmlns:a16="http://schemas.microsoft.com/office/drawing/2014/main" id="{06C6DAD6-24CF-4026-B2C3-FAE9C288D4CB}"/>
              </a:ext>
            </a:extLst>
          </p:cNvPr>
          <p:cNvSpPr/>
          <p:nvPr/>
        </p:nvSpPr>
        <p:spPr>
          <a:xfrm>
            <a:off x="2384403" y="3703257"/>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1" name="14 Cubo">
            <a:extLst>
              <a:ext uri="{FF2B5EF4-FFF2-40B4-BE49-F238E27FC236}">
                <a16:creationId xmlns:a16="http://schemas.microsoft.com/office/drawing/2014/main" id="{C0797537-0B17-4289-AB1F-707A37ECCD5B}"/>
              </a:ext>
            </a:extLst>
          </p:cNvPr>
          <p:cNvSpPr/>
          <p:nvPr/>
        </p:nvSpPr>
        <p:spPr>
          <a:xfrm>
            <a:off x="2623821" y="3703257"/>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2" name="14 Cubo">
            <a:extLst>
              <a:ext uri="{FF2B5EF4-FFF2-40B4-BE49-F238E27FC236}">
                <a16:creationId xmlns:a16="http://schemas.microsoft.com/office/drawing/2014/main" id="{0026055A-9195-42F1-9349-DE946E9A31D2}"/>
              </a:ext>
            </a:extLst>
          </p:cNvPr>
          <p:cNvSpPr/>
          <p:nvPr/>
        </p:nvSpPr>
        <p:spPr>
          <a:xfrm>
            <a:off x="2383962" y="4420068"/>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14 Cubo">
            <a:extLst>
              <a:ext uri="{FF2B5EF4-FFF2-40B4-BE49-F238E27FC236}">
                <a16:creationId xmlns:a16="http://schemas.microsoft.com/office/drawing/2014/main" id="{C7C15D14-BAB2-4FB9-BD9D-6F500EFD2396}"/>
              </a:ext>
            </a:extLst>
          </p:cNvPr>
          <p:cNvSpPr/>
          <p:nvPr/>
        </p:nvSpPr>
        <p:spPr>
          <a:xfrm>
            <a:off x="2623317"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14 Cubo">
            <a:extLst>
              <a:ext uri="{FF2B5EF4-FFF2-40B4-BE49-F238E27FC236}">
                <a16:creationId xmlns:a16="http://schemas.microsoft.com/office/drawing/2014/main" id="{24B7FE33-8B74-4254-AF61-E4182D04F3AA}"/>
              </a:ext>
            </a:extLst>
          </p:cNvPr>
          <p:cNvSpPr/>
          <p:nvPr/>
        </p:nvSpPr>
        <p:spPr>
          <a:xfrm>
            <a:off x="2383962" y="4661885"/>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5" name="14 Cubo">
            <a:extLst>
              <a:ext uri="{FF2B5EF4-FFF2-40B4-BE49-F238E27FC236}">
                <a16:creationId xmlns:a16="http://schemas.microsoft.com/office/drawing/2014/main" id="{69566169-E815-407E-8981-F7FE9140FDA7}"/>
              </a:ext>
            </a:extLst>
          </p:cNvPr>
          <p:cNvSpPr/>
          <p:nvPr/>
        </p:nvSpPr>
        <p:spPr>
          <a:xfrm>
            <a:off x="2623317"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14 Cubo">
            <a:extLst>
              <a:ext uri="{FF2B5EF4-FFF2-40B4-BE49-F238E27FC236}">
                <a16:creationId xmlns:a16="http://schemas.microsoft.com/office/drawing/2014/main" id="{17D4FD6C-9F72-4598-8430-E752F80E0A14}"/>
              </a:ext>
            </a:extLst>
          </p:cNvPr>
          <p:cNvSpPr/>
          <p:nvPr/>
        </p:nvSpPr>
        <p:spPr>
          <a:xfrm>
            <a:off x="2384403" y="3942912"/>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14 Cubo">
            <a:extLst>
              <a:ext uri="{FF2B5EF4-FFF2-40B4-BE49-F238E27FC236}">
                <a16:creationId xmlns:a16="http://schemas.microsoft.com/office/drawing/2014/main" id="{0B1A5232-7C3A-4AE6-B54E-9B75149180AD}"/>
              </a:ext>
            </a:extLst>
          </p:cNvPr>
          <p:cNvSpPr/>
          <p:nvPr/>
        </p:nvSpPr>
        <p:spPr>
          <a:xfrm>
            <a:off x="2623821" y="3942912"/>
            <a:ext cx="208800" cy="208800"/>
          </a:xfrm>
          <a:prstGeom prst="flowChartProcess">
            <a:avLst/>
          </a:prstGeom>
          <a:solidFill>
            <a:schemeClr val="bg2"/>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14 Cubo">
            <a:extLst>
              <a:ext uri="{FF2B5EF4-FFF2-40B4-BE49-F238E27FC236}">
                <a16:creationId xmlns:a16="http://schemas.microsoft.com/office/drawing/2014/main" id="{9E327839-9520-48F5-AEAE-52336DE36969}"/>
              </a:ext>
            </a:extLst>
          </p:cNvPr>
          <p:cNvSpPr/>
          <p:nvPr/>
        </p:nvSpPr>
        <p:spPr>
          <a:xfrm>
            <a:off x="2383962" y="4178249"/>
            <a:ext cx="208800" cy="208800"/>
          </a:xfrm>
          <a:prstGeom prst="flowChartProcess">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14 Cubo">
            <a:extLst>
              <a:ext uri="{FF2B5EF4-FFF2-40B4-BE49-F238E27FC236}">
                <a16:creationId xmlns:a16="http://schemas.microsoft.com/office/drawing/2014/main" id="{50849038-04EE-44E2-A9C7-A618EC3140C7}"/>
              </a:ext>
            </a:extLst>
          </p:cNvPr>
          <p:cNvSpPr/>
          <p:nvPr/>
        </p:nvSpPr>
        <p:spPr>
          <a:xfrm>
            <a:off x="7651605" y="2504972"/>
            <a:ext cx="208800" cy="208800"/>
          </a:xfrm>
          <a:prstGeom prst="flowChartProcess">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14 Cubo">
            <a:extLst>
              <a:ext uri="{FF2B5EF4-FFF2-40B4-BE49-F238E27FC236}">
                <a16:creationId xmlns:a16="http://schemas.microsoft.com/office/drawing/2014/main" id="{125213BA-404D-4CA0-8184-1D5EC4C9E6B4}"/>
              </a:ext>
            </a:extLst>
          </p:cNvPr>
          <p:cNvSpPr/>
          <p:nvPr/>
        </p:nvSpPr>
        <p:spPr>
          <a:xfrm>
            <a:off x="2863239" y="250497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14 Cubo">
            <a:extLst>
              <a:ext uri="{FF2B5EF4-FFF2-40B4-BE49-F238E27FC236}">
                <a16:creationId xmlns:a16="http://schemas.microsoft.com/office/drawing/2014/main" id="{2CDC0BEF-42EE-4C3C-B534-92885E1CF1C1}"/>
              </a:ext>
            </a:extLst>
          </p:cNvPr>
          <p:cNvSpPr/>
          <p:nvPr/>
        </p:nvSpPr>
        <p:spPr>
          <a:xfrm>
            <a:off x="3102657" y="250497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14 Cubo">
            <a:extLst>
              <a:ext uri="{FF2B5EF4-FFF2-40B4-BE49-F238E27FC236}">
                <a16:creationId xmlns:a16="http://schemas.microsoft.com/office/drawing/2014/main" id="{A9DF6F21-3D09-4AF8-B06A-44F0E6F0BAE7}"/>
              </a:ext>
            </a:extLst>
          </p:cNvPr>
          <p:cNvSpPr/>
          <p:nvPr/>
        </p:nvSpPr>
        <p:spPr>
          <a:xfrm>
            <a:off x="3342075" y="250497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14 Cubo">
            <a:extLst>
              <a:ext uri="{FF2B5EF4-FFF2-40B4-BE49-F238E27FC236}">
                <a16:creationId xmlns:a16="http://schemas.microsoft.com/office/drawing/2014/main" id="{CCCCC4E6-7895-4EFB-A3A8-710FD4D4238A}"/>
              </a:ext>
            </a:extLst>
          </p:cNvPr>
          <p:cNvSpPr/>
          <p:nvPr/>
        </p:nvSpPr>
        <p:spPr>
          <a:xfrm>
            <a:off x="3581493" y="250497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14 Cubo">
            <a:extLst>
              <a:ext uri="{FF2B5EF4-FFF2-40B4-BE49-F238E27FC236}">
                <a16:creationId xmlns:a16="http://schemas.microsoft.com/office/drawing/2014/main" id="{B5893C86-6DDD-4685-97BF-480D89A24E99}"/>
              </a:ext>
            </a:extLst>
          </p:cNvPr>
          <p:cNvSpPr/>
          <p:nvPr/>
        </p:nvSpPr>
        <p:spPr>
          <a:xfrm>
            <a:off x="3820911" y="250497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14 Cubo">
            <a:extLst>
              <a:ext uri="{FF2B5EF4-FFF2-40B4-BE49-F238E27FC236}">
                <a16:creationId xmlns:a16="http://schemas.microsoft.com/office/drawing/2014/main" id="{51C05B7B-AB5B-45E8-B3F9-271D86A33D01}"/>
              </a:ext>
            </a:extLst>
          </p:cNvPr>
          <p:cNvSpPr/>
          <p:nvPr/>
        </p:nvSpPr>
        <p:spPr>
          <a:xfrm>
            <a:off x="4060329" y="250497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14 Cubo">
            <a:extLst>
              <a:ext uri="{FF2B5EF4-FFF2-40B4-BE49-F238E27FC236}">
                <a16:creationId xmlns:a16="http://schemas.microsoft.com/office/drawing/2014/main" id="{3DE4E4BF-0DD4-46AD-ACDD-3DC17B33C813}"/>
              </a:ext>
            </a:extLst>
          </p:cNvPr>
          <p:cNvSpPr/>
          <p:nvPr/>
        </p:nvSpPr>
        <p:spPr>
          <a:xfrm>
            <a:off x="4299747" y="250497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14 Cubo">
            <a:extLst>
              <a:ext uri="{FF2B5EF4-FFF2-40B4-BE49-F238E27FC236}">
                <a16:creationId xmlns:a16="http://schemas.microsoft.com/office/drawing/2014/main" id="{14AB5E9F-7BF1-469C-A67B-AFB45AECB613}"/>
              </a:ext>
            </a:extLst>
          </p:cNvPr>
          <p:cNvSpPr/>
          <p:nvPr/>
        </p:nvSpPr>
        <p:spPr>
          <a:xfrm>
            <a:off x="4539165" y="250497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14 Cubo">
            <a:extLst>
              <a:ext uri="{FF2B5EF4-FFF2-40B4-BE49-F238E27FC236}">
                <a16:creationId xmlns:a16="http://schemas.microsoft.com/office/drawing/2014/main" id="{2F584900-3B6A-4FDC-B519-2E443EBF5D0C}"/>
              </a:ext>
            </a:extLst>
          </p:cNvPr>
          <p:cNvSpPr/>
          <p:nvPr/>
        </p:nvSpPr>
        <p:spPr>
          <a:xfrm>
            <a:off x="4778583" y="250497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0" name="14 Cubo">
            <a:extLst>
              <a:ext uri="{FF2B5EF4-FFF2-40B4-BE49-F238E27FC236}">
                <a16:creationId xmlns:a16="http://schemas.microsoft.com/office/drawing/2014/main" id="{A02D613A-9C3A-4B92-93F0-9370D484F54A}"/>
              </a:ext>
            </a:extLst>
          </p:cNvPr>
          <p:cNvSpPr/>
          <p:nvPr/>
        </p:nvSpPr>
        <p:spPr>
          <a:xfrm>
            <a:off x="2863239" y="274462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14 Cubo">
            <a:extLst>
              <a:ext uri="{FF2B5EF4-FFF2-40B4-BE49-F238E27FC236}">
                <a16:creationId xmlns:a16="http://schemas.microsoft.com/office/drawing/2014/main" id="{E98F768C-B471-4350-AB3A-AE5E8A2251DD}"/>
              </a:ext>
            </a:extLst>
          </p:cNvPr>
          <p:cNvSpPr/>
          <p:nvPr/>
        </p:nvSpPr>
        <p:spPr>
          <a:xfrm>
            <a:off x="3102657" y="274462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14 Cubo">
            <a:extLst>
              <a:ext uri="{FF2B5EF4-FFF2-40B4-BE49-F238E27FC236}">
                <a16:creationId xmlns:a16="http://schemas.microsoft.com/office/drawing/2014/main" id="{B4C64C5F-2CBF-4B12-8212-012A90B1AD7F}"/>
              </a:ext>
            </a:extLst>
          </p:cNvPr>
          <p:cNvSpPr/>
          <p:nvPr/>
        </p:nvSpPr>
        <p:spPr>
          <a:xfrm>
            <a:off x="3342075" y="274462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14 Cubo">
            <a:extLst>
              <a:ext uri="{FF2B5EF4-FFF2-40B4-BE49-F238E27FC236}">
                <a16:creationId xmlns:a16="http://schemas.microsoft.com/office/drawing/2014/main" id="{148AA640-EA61-4C11-8B74-31592157A8FD}"/>
              </a:ext>
            </a:extLst>
          </p:cNvPr>
          <p:cNvSpPr/>
          <p:nvPr/>
        </p:nvSpPr>
        <p:spPr>
          <a:xfrm>
            <a:off x="3581493" y="274462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14 Cubo">
            <a:extLst>
              <a:ext uri="{FF2B5EF4-FFF2-40B4-BE49-F238E27FC236}">
                <a16:creationId xmlns:a16="http://schemas.microsoft.com/office/drawing/2014/main" id="{50319FF9-EC69-4EC3-B64C-D7173431D2C1}"/>
              </a:ext>
            </a:extLst>
          </p:cNvPr>
          <p:cNvSpPr/>
          <p:nvPr/>
        </p:nvSpPr>
        <p:spPr>
          <a:xfrm>
            <a:off x="3820911" y="274462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14 Cubo">
            <a:extLst>
              <a:ext uri="{FF2B5EF4-FFF2-40B4-BE49-F238E27FC236}">
                <a16:creationId xmlns:a16="http://schemas.microsoft.com/office/drawing/2014/main" id="{DCDACA21-DBC3-4F04-86E1-4F59AE43825C}"/>
              </a:ext>
            </a:extLst>
          </p:cNvPr>
          <p:cNvSpPr/>
          <p:nvPr/>
        </p:nvSpPr>
        <p:spPr>
          <a:xfrm>
            <a:off x="4060329" y="274462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14 Cubo">
            <a:extLst>
              <a:ext uri="{FF2B5EF4-FFF2-40B4-BE49-F238E27FC236}">
                <a16:creationId xmlns:a16="http://schemas.microsoft.com/office/drawing/2014/main" id="{C475AE88-EE94-4160-88D9-C6EC7CC604E2}"/>
              </a:ext>
            </a:extLst>
          </p:cNvPr>
          <p:cNvSpPr/>
          <p:nvPr/>
        </p:nvSpPr>
        <p:spPr>
          <a:xfrm>
            <a:off x="4299747" y="274462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14 Cubo">
            <a:extLst>
              <a:ext uri="{FF2B5EF4-FFF2-40B4-BE49-F238E27FC236}">
                <a16:creationId xmlns:a16="http://schemas.microsoft.com/office/drawing/2014/main" id="{71E8B39C-1C9B-4838-9C14-7D344197A11E}"/>
              </a:ext>
            </a:extLst>
          </p:cNvPr>
          <p:cNvSpPr/>
          <p:nvPr/>
        </p:nvSpPr>
        <p:spPr>
          <a:xfrm>
            <a:off x="4539165" y="274462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14 Cubo">
            <a:extLst>
              <a:ext uri="{FF2B5EF4-FFF2-40B4-BE49-F238E27FC236}">
                <a16:creationId xmlns:a16="http://schemas.microsoft.com/office/drawing/2014/main" id="{A2292DE5-F93A-4D93-B8B8-2943605B9104}"/>
              </a:ext>
            </a:extLst>
          </p:cNvPr>
          <p:cNvSpPr/>
          <p:nvPr/>
        </p:nvSpPr>
        <p:spPr>
          <a:xfrm>
            <a:off x="4778583" y="274462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14 Cubo">
            <a:extLst>
              <a:ext uri="{FF2B5EF4-FFF2-40B4-BE49-F238E27FC236}">
                <a16:creationId xmlns:a16="http://schemas.microsoft.com/office/drawing/2014/main" id="{AB2770EB-DDF2-46AD-B3D4-B899D9461FFD}"/>
              </a:ext>
            </a:extLst>
          </p:cNvPr>
          <p:cNvSpPr/>
          <p:nvPr/>
        </p:nvSpPr>
        <p:spPr>
          <a:xfrm>
            <a:off x="2863239" y="298428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14 Cubo">
            <a:extLst>
              <a:ext uri="{FF2B5EF4-FFF2-40B4-BE49-F238E27FC236}">
                <a16:creationId xmlns:a16="http://schemas.microsoft.com/office/drawing/2014/main" id="{57015A15-B0CE-4629-92F9-665B9EAA1FDA}"/>
              </a:ext>
            </a:extLst>
          </p:cNvPr>
          <p:cNvSpPr/>
          <p:nvPr/>
        </p:nvSpPr>
        <p:spPr>
          <a:xfrm>
            <a:off x="3102657" y="298428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14 Cubo">
            <a:extLst>
              <a:ext uri="{FF2B5EF4-FFF2-40B4-BE49-F238E27FC236}">
                <a16:creationId xmlns:a16="http://schemas.microsoft.com/office/drawing/2014/main" id="{9154E6FF-03E6-450E-8724-4C9D60F40110}"/>
              </a:ext>
            </a:extLst>
          </p:cNvPr>
          <p:cNvSpPr/>
          <p:nvPr/>
        </p:nvSpPr>
        <p:spPr>
          <a:xfrm>
            <a:off x="3342075" y="298428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14 Cubo">
            <a:extLst>
              <a:ext uri="{FF2B5EF4-FFF2-40B4-BE49-F238E27FC236}">
                <a16:creationId xmlns:a16="http://schemas.microsoft.com/office/drawing/2014/main" id="{5399618E-ADE3-4995-89F0-C5949D69FEC9}"/>
              </a:ext>
            </a:extLst>
          </p:cNvPr>
          <p:cNvSpPr/>
          <p:nvPr/>
        </p:nvSpPr>
        <p:spPr>
          <a:xfrm>
            <a:off x="3581493" y="298428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14 Cubo">
            <a:extLst>
              <a:ext uri="{FF2B5EF4-FFF2-40B4-BE49-F238E27FC236}">
                <a16:creationId xmlns:a16="http://schemas.microsoft.com/office/drawing/2014/main" id="{7E97121A-C06F-465D-A2CE-EFC3BAFFBAC7}"/>
              </a:ext>
            </a:extLst>
          </p:cNvPr>
          <p:cNvSpPr/>
          <p:nvPr/>
        </p:nvSpPr>
        <p:spPr>
          <a:xfrm>
            <a:off x="3820911" y="298428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4" name="14 Cubo">
            <a:extLst>
              <a:ext uri="{FF2B5EF4-FFF2-40B4-BE49-F238E27FC236}">
                <a16:creationId xmlns:a16="http://schemas.microsoft.com/office/drawing/2014/main" id="{BF91F73B-638C-4387-B753-DB67528EED5C}"/>
              </a:ext>
            </a:extLst>
          </p:cNvPr>
          <p:cNvSpPr/>
          <p:nvPr/>
        </p:nvSpPr>
        <p:spPr>
          <a:xfrm>
            <a:off x="4060329" y="298428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5" name="14 Cubo">
            <a:extLst>
              <a:ext uri="{FF2B5EF4-FFF2-40B4-BE49-F238E27FC236}">
                <a16:creationId xmlns:a16="http://schemas.microsoft.com/office/drawing/2014/main" id="{FBE41A72-B1DA-4E61-A84D-D9BEF0F809D1}"/>
              </a:ext>
            </a:extLst>
          </p:cNvPr>
          <p:cNvSpPr/>
          <p:nvPr/>
        </p:nvSpPr>
        <p:spPr>
          <a:xfrm>
            <a:off x="4299747" y="298428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6" name="14 Cubo">
            <a:extLst>
              <a:ext uri="{FF2B5EF4-FFF2-40B4-BE49-F238E27FC236}">
                <a16:creationId xmlns:a16="http://schemas.microsoft.com/office/drawing/2014/main" id="{4D6ED996-8823-4446-9504-DD65CC261CAD}"/>
              </a:ext>
            </a:extLst>
          </p:cNvPr>
          <p:cNvSpPr/>
          <p:nvPr/>
        </p:nvSpPr>
        <p:spPr>
          <a:xfrm>
            <a:off x="4539165" y="298428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7" name="14 Cubo">
            <a:extLst>
              <a:ext uri="{FF2B5EF4-FFF2-40B4-BE49-F238E27FC236}">
                <a16:creationId xmlns:a16="http://schemas.microsoft.com/office/drawing/2014/main" id="{374C93C2-1071-4215-9A80-448DC78CC1DC}"/>
              </a:ext>
            </a:extLst>
          </p:cNvPr>
          <p:cNvSpPr/>
          <p:nvPr/>
        </p:nvSpPr>
        <p:spPr>
          <a:xfrm>
            <a:off x="4778583" y="298428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8" name="14 Cubo">
            <a:extLst>
              <a:ext uri="{FF2B5EF4-FFF2-40B4-BE49-F238E27FC236}">
                <a16:creationId xmlns:a16="http://schemas.microsoft.com/office/drawing/2014/main" id="{0664E120-3995-44F9-B91C-7B5A1B6E3C3D}"/>
              </a:ext>
            </a:extLst>
          </p:cNvPr>
          <p:cNvSpPr/>
          <p:nvPr/>
        </p:nvSpPr>
        <p:spPr>
          <a:xfrm>
            <a:off x="2863239" y="3223943"/>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9" name="14 Cubo">
            <a:extLst>
              <a:ext uri="{FF2B5EF4-FFF2-40B4-BE49-F238E27FC236}">
                <a16:creationId xmlns:a16="http://schemas.microsoft.com/office/drawing/2014/main" id="{53A5BEB7-04EA-4D0E-8F4E-65D3D1B49147}"/>
              </a:ext>
            </a:extLst>
          </p:cNvPr>
          <p:cNvSpPr/>
          <p:nvPr/>
        </p:nvSpPr>
        <p:spPr>
          <a:xfrm>
            <a:off x="3102657" y="3223943"/>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14 Cubo">
            <a:extLst>
              <a:ext uri="{FF2B5EF4-FFF2-40B4-BE49-F238E27FC236}">
                <a16:creationId xmlns:a16="http://schemas.microsoft.com/office/drawing/2014/main" id="{A8E30D6F-B8C0-4201-BD30-2889D8E89698}"/>
              </a:ext>
            </a:extLst>
          </p:cNvPr>
          <p:cNvSpPr/>
          <p:nvPr/>
        </p:nvSpPr>
        <p:spPr>
          <a:xfrm>
            <a:off x="3342075" y="3223943"/>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14 Cubo">
            <a:extLst>
              <a:ext uri="{FF2B5EF4-FFF2-40B4-BE49-F238E27FC236}">
                <a16:creationId xmlns:a16="http://schemas.microsoft.com/office/drawing/2014/main" id="{A270100A-924E-4022-B31A-E6F127C469A1}"/>
              </a:ext>
            </a:extLst>
          </p:cNvPr>
          <p:cNvSpPr/>
          <p:nvPr/>
        </p:nvSpPr>
        <p:spPr>
          <a:xfrm>
            <a:off x="3581493" y="3223943"/>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14 Cubo">
            <a:extLst>
              <a:ext uri="{FF2B5EF4-FFF2-40B4-BE49-F238E27FC236}">
                <a16:creationId xmlns:a16="http://schemas.microsoft.com/office/drawing/2014/main" id="{3D4EA45B-FF93-4C22-8A57-139983214653}"/>
              </a:ext>
            </a:extLst>
          </p:cNvPr>
          <p:cNvSpPr/>
          <p:nvPr/>
        </p:nvSpPr>
        <p:spPr>
          <a:xfrm>
            <a:off x="3820911" y="3223943"/>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14 Cubo">
            <a:extLst>
              <a:ext uri="{FF2B5EF4-FFF2-40B4-BE49-F238E27FC236}">
                <a16:creationId xmlns:a16="http://schemas.microsoft.com/office/drawing/2014/main" id="{4E6E79E7-A01C-4C15-8B51-396EC41118D9}"/>
              </a:ext>
            </a:extLst>
          </p:cNvPr>
          <p:cNvSpPr/>
          <p:nvPr/>
        </p:nvSpPr>
        <p:spPr>
          <a:xfrm>
            <a:off x="4060329" y="3223943"/>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14 Cubo">
            <a:extLst>
              <a:ext uri="{FF2B5EF4-FFF2-40B4-BE49-F238E27FC236}">
                <a16:creationId xmlns:a16="http://schemas.microsoft.com/office/drawing/2014/main" id="{BBA062BC-9145-4730-A179-C3458350385F}"/>
              </a:ext>
            </a:extLst>
          </p:cNvPr>
          <p:cNvSpPr/>
          <p:nvPr/>
        </p:nvSpPr>
        <p:spPr>
          <a:xfrm>
            <a:off x="4299747" y="3223943"/>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14 Cubo">
            <a:extLst>
              <a:ext uri="{FF2B5EF4-FFF2-40B4-BE49-F238E27FC236}">
                <a16:creationId xmlns:a16="http://schemas.microsoft.com/office/drawing/2014/main" id="{3F13CFFD-F2AC-4BEB-8CFB-CB87BE02603F}"/>
              </a:ext>
            </a:extLst>
          </p:cNvPr>
          <p:cNvSpPr/>
          <p:nvPr/>
        </p:nvSpPr>
        <p:spPr>
          <a:xfrm>
            <a:off x="4539165" y="3223943"/>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14 Cubo">
            <a:extLst>
              <a:ext uri="{FF2B5EF4-FFF2-40B4-BE49-F238E27FC236}">
                <a16:creationId xmlns:a16="http://schemas.microsoft.com/office/drawing/2014/main" id="{83061B96-1318-40A0-9DBD-B7731F99FBAF}"/>
              </a:ext>
            </a:extLst>
          </p:cNvPr>
          <p:cNvSpPr/>
          <p:nvPr/>
        </p:nvSpPr>
        <p:spPr>
          <a:xfrm>
            <a:off x="4778583" y="3223943"/>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14 Cubo">
            <a:extLst>
              <a:ext uri="{FF2B5EF4-FFF2-40B4-BE49-F238E27FC236}">
                <a16:creationId xmlns:a16="http://schemas.microsoft.com/office/drawing/2014/main" id="{7B58CE08-35E2-4D7B-9AE7-9CD3A4C0D1E1}"/>
              </a:ext>
            </a:extLst>
          </p:cNvPr>
          <p:cNvSpPr/>
          <p:nvPr/>
        </p:nvSpPr>
        <p:spPr>
          <a:xfrm>
            <a:off x="2863239" y="3463600"/>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14 Cubo">
            <a:extLst>
              <a:ext uri="{FF2B5EF4-FFF2-40B4-BE49-F238E27FC236}">
                <a16:creationId xmlns:a16="http://schemas.microsoft.com/office/drawing/2014/main" id="{34137E00-D612-4B8E-93B1-72F200274080}"/>
              </a:ext>
            </a:extLst>
          </p:cNvPr>
          <p:cNvSpPr/>
          <p:nvPr/>
        </p:nvSpPr>
        <p:spPr>
          <a:xfrm>
            <a:off x="3102657" y="3463600"/>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14 Cubo">
            <a:extLst>
              <a:ext uri="{FF2B5EF4-FFF2-40B4-BE49-F238E27FC236}">
                <a16:creationId xmlns:a16="http://schemas.microsoft.com/office/drawing/2014/main" id="{24FE4DBB-576B-45A8-8CB3-DD484385C46E}"/>
              </a:ext>
            </a:extLst>
          </p:cNvPr>
          <p:cNvSpPr/>
          <p:nvPr/>
        </p:nvSpPr>
        <p:spPr>
          <a:xfrm>
            <a:off x="3342075" y="3463600"/>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14 Cubo">
            <a:extLst>
              <a:ext uri="{FF2B5EF4-FFF2-40B4-BE49-F238E27FC236}">
                <a16:creationId xmlns:a16="http://schemas.microsoft.com/office/drawing/2014/main" id="{0EEE3FE7-37B3-4873-8A52-B12779034F06}"/>
              </a:ext>
            </a:extLst>
          </p:cNvPr>
          <p:cNvSpPr/>
          <p:nvPr/>
        </p:nvSpPr>
        <p:spPr>
          <a:xfrm>
            <a:off x="3581493" y="3463600"/>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14 Cubo">
            <a:extLst>
              <a:ext uri="{FF2B5EF4-FFF2-40B4-BE49-F238E27FC236}">
                <a16:creationId xmlns:a16="http://schemas.microsoft.com/office/drawing/2014/main" id="{A5EF2334-6D3F-4574-8984-FB5A174CBABA}"/>
              </a:ext>
            </a:extLst>
          </p:cNvPr>
          <p:cNvSpPr/>
          <p:nvPr/>
        </p:nvSpPr>
        <p:spPr>
          <a:xfrm>
            <a:off x="3820911" y="3463600"/>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14 Cubo">
            <a:extLst>
              <a:ext uri="{FF2B5EF4-FFF2-40B4-BE49-F238E27FC236}">
                <a16:creationId xmlns:a16="http://schemas.microsoft.com/office/drawing/2014/main" id="{768E8C0B-0821-42B8-8EAA-D16026BA79B1}"/>
              </a:ext>
            </a:extLst>
          </p:cNvPr>
          <p:cNvSpPr/>
          <p:nvPr/>
        </p:nvSpPr>
        <p:spPr>
          <a:xfrm>
            <a:off x="4060329" y="3463600"/>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14 Cubo">
            <a:extLst>
              <a:ext uri="{FF2B5EF4-FFF2-40B4-BE49-F238E27FC236}">
                <a16:creationId xmlns:a16="http://schemas.microsoft.com/office/drawing/2014/main" id="{7F2FC6C4-6EDC-4EF7-AE66-9DD418A88CD6}"/>
              </a:ext>
            </a:extLst>
          </p:cNvPr>
          <p:cNvSpPr/>
          <p:nvPr/>
        </p:nvSpPr>
        <p:spPr>
          <a:xfrm>
            <a:off x="4299747" y="3463600"/>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14 Cubo">
            <a:extLst>
              <a:ext uri="{FF2B5EF4-FFF2-40B4-BE49-F238E27FC236}">
                <a16:creationId xmlns:a16="http://schemas.microsoft.com/office/drawing/2014/main" id="{918077E1-1CD1-4257-861D-727FC1534CA8}"/>
              </a:ext>
            </a:extLst>
          </p:cNvPr>
          <p:cNvSpPr/>
          <p:nvPr/>
        </p:nvSpPr>
        <p:spPr>
          <a:xfrm>
            <a:off x="4539165" y="3463600"/>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14 Cubo">
            <a:extLst>
              <a:ext uri="{FF2B5EF4-FFF2-40B4-BE49-F238E27FC236}">
                <a16:creationId xmlns:a16="http://schemas.microsoft.com/office/drawing/2014/main" id="{C34997B3-5F98-45EB-A4F1-C51DC7971FDE}"/>
              </a:ext>
            </a:extLst>
          </p:cNvPr>
          <p:cNvSpPr/>
          <p:nvPr/>
        </p:nvSpPr>
        <p:spPr>
          <a:xfrm>
            <a:off x="4778583" y="3463600"/>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14 Cubo">
            <a:extLst>
              <a:ext uri="{FF2B5EF4-FFF2-40B4-BE49-F238E27FC236}">
                <a16:creationId xmlns:a16="http://schemas.microsoft.com/office/drawing/2014/main" id="{C7424141-4165-41FB-A922-781D995582BF}"/>
              </a:ext>
            </a:extLst>
          </p:cNvPr>
          <p:cNvSpPr/>
          <p:nvPr/>
        </p:nvSpPr>
        <p:spPr>
          <a:xfrm>
            <a:off x="2863239" y="3703257"/>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14 Cubo">
            <a:extLst>
              <a:ext uri="{FF2B5EF4-FFF2-40B4-BE49-F238E27FC236}">
                <a16:creationId xmlns:a16="http://schemas.microsoft.com/office/drawing/2014/main" id="{39DDC883-BA90-4170-BA02-BD085B84BFE3}"/>
              </a:ext>
            </a:extLst>
          </p:cNvPr>
          <p:cNvSpPr/>
          <p:nvPr/>
        </p:nvSpPr>
        <p:spPr>
          <a:xfrm>
            <a:off x="3102657" y="3703257"/>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14 Cubo">
            <a:extLst>
              <a:ext uri="{FF2B5EF4-FFF2-40B4-BE49-F238E27FC236}">
                <a16:creationId xmlns:a16="http://schemas.microsoft.com/office/drawing/2014/main" id="{21A6249D-5E7D-4ABE-BDA2-7DCC70A5B788}"/>
              </a:ext>
            </a:extLst>
          </p:cNvPr>
          <p:cNvSpPr/>
          <p:nvPr/>
        </p:nvSpPr>
        <p:spPr>
          <a:xfrm>
            <a:off x="3342075" y="3703257"/>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9" name="14 Cubo">
            <a:extLst>
              <a:ext uri="{FF2B5EF4-FFF2-40B4-BE49-F238E27FC236}">
                <a16:creationId xmlns:a16="http://schemas.microsoft.com/office/drawing/2014/main" id="{92C85C94-D8A6-49C1-BE93-13A5308B1592}"/>
              </a:ext>
            </a:extLst>
          </p:cNvPr>
          <p:cNvSpPr/>
          <p:nvPr/>
        </p:nvSpPr>
        <p:spPr>
          <a:xfrm>
            <a:off x="3581493" y="3703257"/>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14 Cubo">
            <a:extLst>
              <a:ext uri="{FF2B5EF4-FFF2-40B4-BE49-F238E27FC236}">
                <a16:creationId xmlns:a16="http://schemas.microsoft.com/office/drawing/2014/main" id="{B25371C6-0B72-42F9-A21F-583B2A85A009}"/>
              </a:ext>
            </a:extLst>
          </p:cNvPr>
          <p:cNvSpPr/>
          <p:nvPr/>
        </p:nvSpPr>
        <p:spPr>
          <a:xfrm>
            <a:off x="3820911" y="3703257"/>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1" name="14 Cubo">
            <a:extLst>
              <a:ext uri="{FF2B5EF4-FFF2-40B4-BE49-F238E27FC236}">
                <a16:creationId xmlns:a16="http://schemas.microsoft.com/office/drawing/2014/main" id="{EEF18008-DEEA-4A73-BAA9-0A3A6C676057}"/>
              </a:ext>
            </a:extLst>
          </p:cNvPr>
          <p:cNvSpPr/>
          <p:nvPr/>
        </p:nvSpPr>
        <p:spPr>
          <a:xfrm>
            <a:off x="4060329" y="3703257"/>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2" name="14 Cubo">
            <a:extLst>
              <a:ext uri="{FF2B5EF4-FFF2-40B4-BE49-F238E27FC236}">
                <a16:creationId xmlns:a16="http://schemas.microsoft.com/office/drawing/2014/main" id="{241FD18F-92C8-49B4-A00B-87D4E9F11D1A}"/>
              </a:ext>
            </a:extLst>
          </p:cNvPr>
          <p:cNvSpPr/>
          <p:nvPr/>
        </p:nvSpPr>
        <p:spPr>
          <a:xfrm>
            <a:off x="4299747" y="3703257"/>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3" name="14 Cubo">
            <a:extLst>
              <a:ext uri="{FF2B5EF4-FFF2-40B4-BE49-F238E27FC236}">
                <a16:creationId xmlns:a16="http://schemas.microsoft.com/office/drawing/2014/main" id="{25A8E558-DE92-4C08-A4A5-B6B7935A5C87}"/>
              </a:ext>
            </a:extLst>
          </p:cNvPr>
          <p:cNvSpPr/>
          <p:nvPr/>
        </p:nvSpPr>
        <p:spPr>
          <a:xfrm>
            <a:off x="4539165" y="3703257"/>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4" name="14 Cubo">
            <a:extLst>
              <a:ext uri="{FF2B5EF4-FFF2-40B4-BE49-F238E27FC236}">
                <a16:creationId xmlns:a16="http://schemas.microsoft.com/office/drawing/2014/main" id="{25469145-A2B3-4833-812A-18842C7075EA}"/>
              </a:ext>
            </a:extLst>
          </p:cNvPr>
          <p:cNvSpPr/>
          <p:nvPr/>
        </p:nvSpPr>
        <p:spPr>
          <a:xfrm>
            <a:off x="4778583" y="3703257"/>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14 Cubo">
            <a:extLst>
              <a:ext uri="{FF2B5EF4-FFF2-40B4-BE49-F238E27FC236}">
                <a16:creationId xmlns:a16="http://schemas.microsoft.com/office/drawing/2014/main" id="{2CF5C972-C107-4A1A-BA40-3E73F9F4BDBD}"/>
              </a:ext>
            </a:extLst>
          </p:cNvPr>
          <p:cNvSpPr/>
          <p:nvPr/>
        </p:nvSpPr>
        <p:spPr>
          <a:xfrm>
            <a:off x="2862672"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14 Cubo">
            <a:extLst>
              <a:ext uri="{FF2B5EF4-FFF2-40B4-BE49-F238E27FC236}">
                <a16:creationId xmlns:a16="http://schemas.microsoft.com/office/drawing/2014/main" id="{48078C3D-2543-4F1F-981D-AE80228ADAFA}"/>
              </a:ext>
            </a:extLst>
          </p:cNvPr>
          <p:cNvSpPr/>
          <p:nvPr/>
        </p:nvSpPr>
        <p:spPr>
          <a:xfrm>
            <a:off x="3102027"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14 Cubo">
            <a:extLst>
              <a:ext uri="{FF2B5EF4-FFF2-40B4-BE49-F238E27FC236}">
                <a16:creationId xmlns:a16="http://schemas.microsoft.com/office/drawing/2014/main" id="{8F0684AE-B783-448E-8545-36F923F4B2DA}"/>
              </a:ext>
            </a:extLst>
          </p:cNvPr>
          <p:cNvSpPr/>
          <p:nvPr/>
        </p:nvSpPr>
        <p:spPr>
          <a:xfrm>
            <a:off x="3341382"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14 Cubo">
            <a:extLst>
              <a:ext uri="{FF2B5EF4-FFF2-40B4-BE49-F238E27FC236}">
                <a16:creationId xmlns:a16="http://schemas.microsoft.com/office/drawing/2014/main" id="{B3A049D0-7EAF-407B-82DF-56DE43949B6B}"/>
              </a:ext>
            </a:extLst>
          </p:cNvPr>
          <p:cNvSpPr/>
          <p:nvPr/>
        </p:nvSpPr>
        <p:spPr>
          <a:xfrm>
            <a:off x="3580737"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14 Cubo">
            <a:extLst>
              <a:ext uri="{FF2B5EF4-FFF2-40B4-BE49-F238E27FC236}">
                <a16:creationId xmlns:a16="http://schemas.microsoft.com/office/drawing/2014/main" id="{24AC4B2F-0E6E-4856-9D2D-D0D6236F6DC2}"/>
              </a:ext>
            </a:extLst>
          </p:cNvPr>
          <p:cNvSpPr/>
          <p:nvPr/>
        </p:nvSpPr>
        <p:spPr>
          <a:xfrm>
            <a:off x="3820092"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14 Cubo">
            <a:extLst>
              <a:ext uri="{FF2B5EF4-FFF2-40B4-BE49-F238E27FC236}">
                <a16:creationId xmlns:a16="http://schemas.microsoft.com/office/drawing/2014/main" id="{655600B1-8726-4428-8EAA-4119E786DFA3}"/>
              </a:ext>
            </a:extLst>
          </p:cNvPr>
          <p:cNvSpPr/>
          <p:nvPr/>
        </p:nvSpPr>
        <p:spPr>
          <a:xfrm>
            <a:off x="4059447"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14 Cubo">
            <a:extLst>
              <a:ext uri="{FF2B5EF4-FFF2-40B4-BE49-F238E27FC236}">
                <a16:creationId xmlns:a16="http://schemas.microsoft.com/office/drawing/2014/main" id="{A9E4F7A1-B8EF-4D01-9F5A-045BD23E1519}"/>
              </a:ext>
            </a:extLst>
          </p:cNvPr>
          <p:cNvSpPr/>
          <p:nvPr/>
        </p:nvSpPr>
        <p:spPr>
          <a:xfrm>
            <a:off x="4298802"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14 Cubo">
            <a:extLst>
              <a:ext uri="{FF2B5EF4-FFF2-40B4-BE49-F238E27FC236}">
                <a16:creationId xmlns:a16="http://schemas.microsoft.com/office/drawing/2014/main" id="{EC754A59-7A48-4D97-954B-3F500F819CCD}"/>
              </a:ext>
            </a:extLst>
          </p:cNvPr>
          <p:cNvSpPr/>
          <p:nvPr/>
        </p:nvSpPr>
        <p:spPr>
          <a:xfrm>
            <a:off x="4538157"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14 Cubo">
            <a:extLst>
              <a:ext uri="{FF2B5EF4-FFF2-40B4-BE49-F238E27FC236}">
                <a16:creationId xmlns:a16="http://schemas.microsoft.com/office/drawing/2014/main" id="{20309618-42B5-459B-8ADD-5F0C5C0BD75E}"/>
              </a:ext>
            </a:extLst>
          </p:cNvPr>
          <p:cNvSpPr/>
          <p:nvPr/>
        </p:nvSpPr>
        <p:spPr>
          <a:xfrm>
            <a:off x="4777512"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14 Cubo">
            <a:extLst>
              <a:ext uri="{FF2B5EF4-FFF2-40B4-BE49-F238E27FC236}">
                <a16:creationId xmlns:a16="http://schemas.microsoft.com/office/drawing/2014/main" id="{DA3C1D7F-B590-4E3A-BD12-78D585414613}"/>
              </a:ext>
            </a:extLst>
          </p:cNvPr>
          <p:cNvSpPr/>
          <p:nvPr/>
        </p:nvSpPr>
        <p:spPr>
          <a:xfrm>
            <a:off x="2862672"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14 Cubo">
            <a:extLst>
              <a:ext uri="{FF2B5EF4-FFF2-40B4-BE49-F238E27FC236}">
                <a16:creationId xmlns:a16="http://schemas.microsoft.com/office/drawing/2014/main" id="{F36F4CAA-BB8E-4EEA-AA4C-59283B1D346B}"/>
              </a:ext>
            </a:extLst>
          </p:cNvPr>
          <p:cNvSpPr/>
          <p:nvPr/>
        </p:nvSpPr>
        <p:spPr>
          <a:xfrm>
            <a:off x="3102027"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14 Cubo">
            <a:extLst>
              <a:ext uri="{FF2B5EF4-FFF2-40B4-BE49-F238E27FC236}">
                <a16:creationId xmlns:a16="http://schemas.microsoft.com/office/drawing/2014/main" id="{4FC955AC-7FB0-463A-9068-1EEAACDE4FA9}"/>
              </a:ext>
            </a:extLst>
          </p:cNvPr>
          <p:cNvSpPr/>
          <p:nvPr/>
        </p:nvSpPr>
        <p:spPr>
          <a:xfrm>
            <a:off x="3341382"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14 Cubo">
            <a:extLst>
              <a:ext uri="{FF2B5EF4-FFF2-40B4-BE49-F238E27FC236}">
                <a16:creationId xmlns:a16="http://schemas.microsoft.com/office/drawing/2014/main" id="{3F88880B-FF33-483A-9FC8-D7EC7150F5A0}"/>
              </a:ext>
            </a:extLst>
          </p:cNvPr>
          <p:cNvSpPr/>
          <p:nvPr/>
        </p:nvSpPr>
        <p:spPr>
          <a:xfrm>
            <a:off x="3580737"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14 Cubo">
            <a:extLst>
              <a:ext uri="{FF2B5EF4-FFF2-40B4-BE49-F238E27FC236}">
                <a16:creationId xmlns:a16="http://schemas.microsoft.com/office/drawing/2014/main" id="{C470113F-94A0-4DB8-84B9-B657191F8DC1}"/>
              </a:ext>
            </a:extLst>
          </p:cNvPr>
          <p:cNvSpPr/>
          <p:nvPr/>
        </p:nvSpPr>
        <p:spPr>
          <a:xfrm>
            <a:off x="3820092"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14 Cubo">
            <a:extLst>
              <a:ext uri="{FF2B5EF4-FFF2-40B4-BE49-F238E27FC236}">
                <a16:creationId xmlns:a16="http://schemas.microsoft.com/office/drawing/2014/main" id="{BBD5AB95-0253-44C1-8B34-61263E5C7F0D}"/>
              </a:ext>
            </a:extLst>
          </p:cNvPr>
          <p:cNvSpPr/>
          <p:nvPr/>
        </p:nvSpPr>
        <p:spPr>
          <a:xfrm>
            <a:off x="4059447"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14 Cubo">
            <a:extLst>
              <a:ext uri="{FF2B5EF4-FFF2-40B4-BE49-F238E27FC236}">
                <a16:creationId xmlns:a16="http://schemas.microsoft.com/office/drawing/2014/main" id="{6817ADF9-ECC0-488F-A66C-CCC3EEBA9FD1}"/>
              </a:ext>
            </a:extLst>
          </p:cNvPr>
          <p:cNvSpPr/>
          <p:nvPr/>
        </p:nvSpPr>
        <p:spPr>
          <a:xfrm>
            <a:off x="4298802"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14 Cubo">
            <a:extLst>
              <a:ext uri="{FF2B5EF4-FFF2-40B4-BE49-F238E27FC236}">
                <a16:creationId xmlns:a16="http://schemas.microsoft.com/office/drawing/2014/main" id="{3832674D-BFB3-4C0D-8A2D-62717B9EDA52}"/>
              </a:ext>
            </a:extLst>
          </p:cNvPr>
          <p:cNvSpPr/>
          <p:nvPr/>
        </p:nvSpPr>
        <p:spPr>
          <a:xfrm>
            <a:off x="4538157"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14 Cubo">
            <a:extLst>
              <a:ext uri="{FF2B5EF4-FFF2-40B4-BE49-F238E27FC236}">
                <a16:creationId xmlns:a16="http://schemas.microsoft.com/office/drawing/2014/main" id="{29929693-F5F0-4711-A596-9A53E6E27377}"/>
              </a:ext>
            </a:extLst>
          </p:cNvPr>
          <p:cNvSpPr/>
          <p:nvPr/>
        </p:nvSpPr>
        <p:spPr>
          <a:xfrm>
            <a:off x="4777512"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14 Cubo">
            <a:extLst>
              <a:ext uri="{FF2B5EF4-FFF2-40B4-BE49-F238E27FC236}">
                <a16:creationId xmlns:a16="http://schemas.microsoft.com/office/drawing/2014/main" id="{80F1B0BD-6B0A-4FE2-BDA5-6CFF9664109E}"/>
              </a:ext>
            </a:extLst>
          </p:cNvPr>
          <p:cNvSpPr/>
          <p:nvPr/>
        </p:nvSpPr>
        <p:spPr>
          <a:xfrm>
            <a:off x="2863239" y="394291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14 Cubo">
            <a:extLst>
              <a:ext uri="{FF2B5EF4-FFF2-40B4-BE49-F238E27FC236}">
                <a16:creationId xmlns:a16="http://schemas.microsoft.com/office/drawing/2014/main" id="{06F242F4-BFE6-4F48-9CD3-A22D82A6F081}"/>
              </a:ext>
            </a:extLst>
          </p:cNvPr>
          <p:cNvSpPr/>
          <p:nvPr/>
        </p:nvSpPr>
        <p:spPr>
          <a:xfrm>
            <a:off x="3102657" y="394291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14 Cubo">
            <a:extLst>
              <a:ext uri="{FF2B5EF4-FFF2-40B4-BE49-F238E27FC236}">
                <a16:creationId xmlns:a16="http://schemas.microsoft.com/office/drawing/2014/main" id="{C13D02AD-FDA3-4EFA-B976-92CE211207D3}"/>
              </a:ext>
            </a:extLst>
          </p:cNvPr>
          <p:cNvSpPr/>
          <p:nvPr/>
        </p:nvSpPr>
        <p:spPr>
          <a:xfrm>
            <a:off x="3342075" y="394291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14 Cubo">
            <a:extLst>
              <a:ext uri="{FF2B5EF4-FFF2-40B4-BE49-F238E27FC236}">
                <a16:creationId xmlns:a16="http://schemas.microsoft.com/office/drawing/2014/main" id="{270833BE-FF7D-4F43-9AF3-38EB56EE1E7B}"/>
              </a:ext>
            </a:extLst>
          </p:cNvPr>
          <p:cNvSpPr/>
          <p:nvPr/>
        </p:nvSpPr>
        <p:spPr>
          <a:xfrm>
            <a:off x="3581493" y="394291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14 Cubo">
            <a:extLst>
              <a:ext uri="{FF2B5EF4-FFF2-40B4-BE49-F238E27FC236}">
                <a16:creationId xmlns:a16="http://schemas.microsoft.com/office/drawing/2014/main" id="{E973CE50-3283-4E94-AE30-586F9ACFACD0}"/>
              </a:ext>
            </a:extLst>
          </p:cNvPr>
          <p:cNvSpPr/>
          <p:nvPr/>
        </p:nvSpPr>
        <p:spPr>
          <a:xfrm>
            <a:off x="3820911" y="394291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14 Cubo">
            <a:extLst>
              <a:ext uri="{FF2B5EF4-FFF2-40B4-BE49-F238E27FC236}">
                <a16:creationId xmlns:a16="http://schemas.microsoft.com/office/drawing/2014/main" id="{BA299730-D558-4CBB-AD4C-211EC138F4D7}"/>
              </a:ext>
            </a:extLst>
          </p:cNvPr>
          <p:cNvSpPr/>
          <p:nvPr/>
        </p:nvSpPr>
        <p:spPr>
          <a:xfrm>
            <a:off x="4060329" y="394291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9" name="14 Cubo">
            <a:extLst>
              <a:ext uri="{FF2B5EF4-FFF2-40B4-BE49-F238E27FC236}">
                <a16:creationId xmlns:a16="http://schemas.microsoft.com/office/drawing/2014/main" id="{C50AD64D-BE0B-4020-AADF-CED829FC8113}"/>
              </a:ext>
            </a:extLst>
          </p:cNvPr>
          <p:cNvSpPr/>
          <p:nvPr/>
        </p:nvSpPr>
        <p:spPr>
          <a:xfrm>
            <a:off x="4299747" y="394291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14 Cubo">
            <a:extLst>
              <a:ext uri="{FF2B5EF4-FFF2-40B4-BE49-F238E27FC236}">
                <a16:creationId xmlns:a16="http://schemas.microsoft.com/office/drawing/2014/main" id="{E15D2F0A-CB13-4572-9E5D-34B8A6592884}"/>
              </a:ext>
            </a:extLst>
          </p:cNvPr>
          <p:cNvSpPr/>
          <p:nvPr/>
        </p:nvSpPr>
        <p:spPr>
          <a:xfrm>
            <a:off x="4539165" y="394291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14 Cubo">
            <a:extLst>
              <a:ext uri="{FF2B5EF4-FFF2-40B4-BE49-F238E27FC236}">
                <a16:creationId xmlns:a16="http://schemas.microsoft.com/office/drawing/2014/main" id="{BC0D6578-740C-4CE4-A064-239C9192FBF5}"/>
              </a:ext>
            </a:extLst>
          </p:cNvPr>
          <p:cNvSpPr/>
          <p:nvPr/>
        </p:nvSpPr>
        <p:spPr>
          <a:xfrm>
            <a:off x="4778583" y="394291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14 Cubo">
            <a:extLst>
              <a:ext uri="{FF2B5EF4-FFF2-40B4-BE49-F238E27FC236}">
                <a16:creationId xmlns:a16="http://schemas.microsoft.com/office/drawing/2014/main" id="{7E0BD107-C376-47C3-BB33-45CA0D3C20CB}"/>
              </a:ext>
            </a:extLst>
          </p:cNvPr>
          <p:cNvSpPr/>
          <p:nvPr/>
        </p:nvSpPr>
        <p:spPr>
          <a:xfrm>
            <a:off x="2862672" y="417824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14 Cubo">
            <a:extLst>
              <a:ext uri="{FF2B5EF4-FFF2-40B4-BE49-F238E27FC236}">
                <a16:creationId xmlns:a16="http://schemas.microsoft.com/office/drawing/2014/main" id="{8ABF3975-83E3-4579-B192-B549A11F3186}"/>
              </a:ext>
            </a:extLst>
          </p:cNvPr>
          <p:cNvSpPr/>
          <p:nvPr/>
        </p:nvSpPr>
        <p:spPr>
          <a:xfrm>
            <a:off x="3102027" y="417824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14 Cubo">
            <a:extLst>
              <a:ext uri="{FF2B5EF4-FFF2-40B4-BE49-F238E27FC236}">
                <a16:creationId xmlns:a16="http://schemas.microsoft.com/office/drawing/2014/main" id="{98B8E75B-0430-47D2-A076-23846F3AF63D}"/>
              </a:ext>
            </a:extLst>
          </p:cNvPr>
          <p:cNvSpPr/>
          <p:nvPr/>
        </p:nvSpPr>
        <p:spPr>
          <a:xfrm>
            <a:off x="3341382" y="417824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14 Cubo">
            <a:extLst>
              <a:ext uri="{FF2B5EF4-FFF2-40B4-BE49-F238E27FC236}">
                <a16:creationId xmlns:a16="http://schemas.microsoft.com/office/drawing/2014/main" id="{BC94624F-C6D5-4770-AC3A-01000C4CC534}"/>
              </a:ext>
            </a:extLst>
          </p:cNvPr>
          <p:cNvSpPr/>
          <p:nvPr/>
        </p:nvSpPr>
        <p:spPr>
          <a:xfrm>
            <a:off x="3580737" y="417824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14 Cubo">
            <a:extLst>
              <a:ext uri="{FF2B5EF4-FFF2-40B4-BE49-F238E27FC236}">
                <a16:creationId xmlns:a16="http://schemas.microsoft.com/office/drawing/2014/main" id="{F926C7F5-67DE-42FC-AEFE-2A6D21558FF8}"/>
              </a:ext>
            </a:extLst>
          </p:cNvPr>
          <p:cNvSpPr/>
          <p:nvPr/>
        </p:nvSpPr>
        <p:spPr>
          <a:xfrm>
            <a:off x="3820092" y="417824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14 Cubo">
            <a:extLst>
              <a:ext uri="{FF2B5EF4-FFF2-40B4-BE49-F238E27FC236}">
                <a16:creationId xmlns:a16="http://schemas.microsoft.com/office/drawing/2014/main" id="{7FE48C7F-A598-496B-9394-4630E20F3AE6}"/>
              </a:ext>
            </a:extLst>
          </p:cNvPr>
          <p:cNvSpPr/>
          <p:nvPr/>
        </p:nvSpPr>
        <p:spPr>
          <a:xfrm>
            <a:off x="4059447" y="417824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14 Cubo">
            <a:extLst>
              <a:ext uri="{FF2B5EF4-FFF2-40B4-BE49-F238E27FC236}">
                <a16:creationId xmlns:a16="http://schemas.microsoft.com/office/drawing/2014/main" id="{683653A9-6776-4ECB-9E96-A44A547F9F8E}"/>
              </a:ext>
            </a:extLst>
          </p:cNvPr>
          <p:cNvSpPr/>
          <p:nvPr/>
        </p:nvSpPr>
        <p:spPr>
          <a:xfrm>
            <a:off x="4298802" y="417824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14 Cubo">
            <a:extLst>
              <a:ext uri="{FF2B5EF4-FFF2-40B4-BE49-F238E27FC236}">
                <a16:creationId xmlns:a16="http://schemas.microsoft.com/office/drawing/2014/main" id="{F891591B-5D6A-447F-B12B-820380C2FD98}"/>
              </a:ext>
            </a:extLst>
          </p:cNvPr>
          <p:cNvSpPr/>
          <p:nvPr/>
        </p:nvSpPr>
        <p:spPr>
          <a:xfrm>
            <a:off x="4538157" y="417824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14 Cubo">
            <a:extLst>
              <a:ext uri="{FF2B5EF4-FFF2-40B4-BE49-F238E27FC236}">
                <a16:creationId xmlns:a16="http://schemas.microsoft.com/office/drawing/2014/main" id="{DD8BBD12-6FE4-4C18-A0BA-FB9CAF1A70F3}"/>
              </a:ext>
            </a:extLst>
          </p:cNvPr>
          <p:cNvSpPr/>
          <p:nvPr/>
        </p:nvSpPr>
        <p:spPr>
          <a:xfrm>
            <a:off x="4777512" y="417824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14 Cubo">
            <a:extLst>
              <a:ext uri="{FF2B5EF4-FFF2-40B4-BE49-F238E27FC236}">
                <a16:creationId xmlns:a16="http://schemas.microsoft.com/office/drawing/2014/main" id="{7D096ECB-726D-4A06-80AB-C6D0C43D2A09}"/>
              </a:ext>
            </a:extLst>
          </p:cNvPr>
          <p:cNvSpPr/>
          <p:nvPr/>
        </p:nvSpPr>
        <p:spPr>
          <a:xfrm>
            <a:off x="5018001" y="250497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14 Cubo">
            <a:extLst>
              <a:ext uri="{FF2B5EF4-FFF2-40B4-BE49-F238E27FC236}">
                <a16:creationId xmlns:a16="http://schemas.microsoft.com/office/drawing/2014/main" id="{0F882A5A-E42F-44B6-B771-75F0029F6D86}"/>
              </a:ext>
            </a:extLst>
          </p:cNvPr>
          <p:cNvSpPr/>
          <p:nvPr/>
        </p:nvSpPr>
        <p:spPr>
          <a:xfrm>
            <a:off x="5257419" y="2504972"/>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3" name="14 Cubo">
            <a:extLst>
              <a:ext uri="{FF2B5EF4-FFF2-40B4-BE49-F238E27FC236}">
                <a16:creationId xmlns:a16="http://schemas.microsoft.com/office/drawing/2014/main" id="{B5FB464E-D3B4-4AAC-9B37-D35E77F435B2}"/>
              </a:ext>
            </a:extLst>
          </p:cNvPr>
          <p:cNvSpPr/>
          <p:nvPr/>
        </p:nvSpPr>
        <p:spPr>
          <a:xfrm>
            <a:off x="5495577" y="2504972"/>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4" name="14 Cubo">
            <a:extLst>
              <a:ext uri="{FF2B5EF4-FFF2-40B4-BE49-F238E27FC236}">
                <a16:creationId xmlns:a16="http://schemas.microsoft.com/office/drawing/2014/main" id="{BC4D874D-AFF0-4CB8-94EC-519FB7032075}"/>
              </a:ext>
            </a:extLst>
          </p:cNvPr>
          <p:cNvSpPr/>
          <p:nvPr/>
        </p:nvSpPr>
        <p:spPr>
          <a:xfrm>
            <a:off x="5736255" y="2504972"/>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5" name="14 Cubo">
            <a:extLst>
              <a:ext uri="{FF2B5EF4-FFF2-40B4-BE49-F238E27FC236}">
                <a16:creationId xmlns:a16="http://schemas.microsoft.com/office/drawing/2014/main" id="{F1EB0D57-C2BA-4D99-8787-DDC878778E12}"/>
              </a:ext>
            </a:extLst>
          </p:cNvPr>
          <p:cNvSpPr/>
          <p:nvPr/>
        </p:nvSpPr>
        <p:spPr>
          <a:xfrm>
            <a:off x="5974980" y="2504972"/>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6" name="14 Cubo">
            <a:extLst>
              <a:ext uri="{FF2B5EF4-FFF2-40B4-BE49-F238E27FC236}">
                <a16:creationId xmlns:a16="http://schemas.microsoft.com/office/drawing/2014/main" id="{A4B179A2-DF50-4DB6-A933-A4E16CDDAD24}"/>
              </a:ext>
            </a:extLst>
          </p:cNvPr>
          <p:cNvSpPr/>
          <p:nvPr/>
        </p:nvSpPr>
        <p:spPr>
          <a:xfrm>
            <a:off x="6214366" y="2504972"/>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7" name="14 Cubo">
            <a:extLst>
              <a:ext uri="{FF2B5EF4-FFF2-40B4-BE49-F238E27FC236}">
                <a16:creationId xmlns:a16="http://schemas.microsoft.com/office/drawing/2014/main" id="{536E2963-8156-4E71-BC7B-8B1C274F1874}"/>
              </a:ext>
            </a:extLst>
          </p:cNvPr>
          <p:cNvSpPr/>
          <p:nvPr/>
        </p:nvSpPr>
        <p:spPr>
          <a:xfrm>
            <a:off x="6453753" y="2504972"/>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8" name="14 Cubo">
            <a:extLst>
              <a:ext uri="{FF2B5EF4-FFF2-40B4-BE49-F238E27FC236}">
                <a16:creationId xmlns:a16="http://schemas.microsoft.com/office/drawing/2014/main" id="{1D7CC48E-0A82-4974-8D55-30CB7AD909C3}"/>
              </a:ext>
            </a:extLst>
          </p:cNvPr>
          <p:cNvSpPr/>
          <p:nvPr/>
        </p:nvSpPr>
        <p:spPr>
          <a:xfrm>
            <a:off x="6693139" y="2504972"/>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9" name="14 Cubo">
            <a:extLst>
              <a:ext uri="{FF2B5EF4-FFF2-40B4-BE49-F238E27FC236}">
                <a16:creationId xmlns:a16="http://schemas.microsoft.com/office/drawing/2014/main" id="{8469A4A4-BBAE-46CE-A7D5-E704624024D2}"/>
              </a:ext>
            </a:extLst>
          </p:cNvPr>
          <p:cNvSpPr/>
          <p:nvPr/>
        </p:nvSpPr>
        <p:spPr>
          <a:xfrm>
            <a:off x="6932526" y="2504972"/>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0" name="14 Cubo">
            <a:extLst>
              <a:ext uri="{FF2B5EF4-FFF2-40B4-BE49-F238E27FC236}">
                <a16:creationId xmlns:a16="http://schemas.microsoft.com/office/drawing/2014/main" id="{93F7EE2E-561C-4A20-96BA-0BA99B47BA18}"/>
              </a:ext>
            </a:extLst>
          </p:cNvPr>
          <p:cNvSpPr/>
          <p:nvPr/>
        </p:nvSpPr>
        <p:spPr>
          <a:xfrm>
            <a:off x="7171912" y="2504972"/>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1" name="14 Cubo">
            <a:extLst>
              <a:ext uri="{FF2B5EF4-FFF2-40B4-BE49-F238E27FC236}">
                <a16:creationId xmlns:a16="http://schemas.microsoft.com/office/drawing/2014/main" id="{C475B919-E847-48D6-8C00-C2BFA5FEEA3F}"/>
              </a:ext>
            </a:extLst>
          </p:cNvPr>
          <p:cNvSpPr/>
          <p:nvPr/>
        </p:nvSpPr>
        <p:spPr>
          <a:xfrm>
            <a:off x="7411292" y="2504972"/>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2" name="14 Cubo">
            <a:extLst>
              <a:ext uri="{FF2B5EF4-FFF2-40B4-BE49-F238E27FC236}">
                <a16:creationId xmlns:a16="http://schemas.microsoft.com/office/drawing/2014/main" id="{B66A28AB-FFD8-49E1-86EF-0ED724845E3C}"/>
              </a:ext>
            </a:extLst>
          </p:cNvPr>
          <p:cNvSpPr/>
          <p:nvPr/>
        </p:nvSpPr>
        <p:spPr>
          <a:xfrm>
            <a:off x="5018001" y="274462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14 Cubo">
            <a:extLst>
              <a:ext uri="{FF2B5EF4-FFF2-40B4-BE49-F238E27FC236}">
                <a16:creationId xmlns:a16="http://schemas.microsoft.com/office/drawing/2014/main" id="{1D4214F2-263F-469C-82C0-35D9562EB7DA}"/>
              </a:ext>
            </a:extLst>
          </p:cNvPr>
          <p:cNvSpPr/>
          <p:nvPr/>
        </p:nvSpPr>
        <p:spPr>
          <a:xfrm>
            <a:off x="5257419" y="2744629"/>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4" name="14 Cubo">
            <a:extLst>
              <a:ext uri="{FF2B5EF4-FFF2-40B4-BE49-F238E27FC236}">
                <a16:creationId xmlns:a16="http://schemas.microsoft.com/office/drawing/2014/main" id="{D1109CF8-7D85-463F-B60B-B9DEFA592B88}"/>
              </a:ext>
            </a:extLst>
          </p:cNvPr>
          <p:cNvSpPr/>
          <p:nvPr/>
        </p:nvSpPr>
        <p:spPr>
          <a:xfrm>
            <a:off x="5495577" y="2744629"/>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5" name="14 Cubo">
            <a:extLst>
              <a:ext uri="{FF2B5EF4-FFF2-40B4-BE49-F238E27FC236}">
                <a16:creationId xmlns:a16="http://schemas.microsoft.com/office/drawing/2014/main" id="{F32F2248-294B-4D3A-B3E2-46436699E01E}"/>
              </a:ext>
            </a:extLst>
          </p:cNvPr>
          <p:cNvSpPr/>
          <p:nvPr/>
        </p:nvSpPr>
        <p:spPr>
          <a:xfrm>
            <a:off x="5736255" y="2744629"/>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6" name="14 Cubo">
            <a:extLst>
              <a:ext uri="{FF2B5EF4-FFF2-40B4-BE49-F238E27FC236}">
                <a16:creationId xmlns:a16="http://schemas.microsoft.com/office/drawing/2014/main" id="{E61BBBFB-67C3-4D09-89CF-05560E964F78}"/>
              </a:ext>
            </a:extLst>
          </p:cNvPr>
          <p:cNvSpPr/>
          <p:nvPr/>
        </p:nvSpPr>
        <p:spPr>
          <a:xfrm>
            <a:off x="5974980" y="2744629"/>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7" name="14 Cubo">
            <a:extLst>
              <a:ext uri="{FF2B5EF4-FFF2-40B4-BE49-F238E27FC236}">
                <a16:creationId xmlns:a16="http://schemas.microsoft.com/office/drawing/2014/main" id="{07D728FB-28C5-428D-A909-8DD8966BEE03}"/>
              </a:ext>
            </a:extLst>
          </p:cNvPr>
          <p:cNvSpPr/>
          <p:nvPr/>
        </p:nvSpPr>
        <p:spPr>
          <a:xfrm>
            <a:off x="6214366" y="2744629"/>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8" name="14 Cubo">
            <a:extLst>
              <a:ext uri="{FF2B5EF4-FFF2-40B4-BE49-F238E27FC236}">
                <a16:creationId xmlns:a16="http://schemas.microsoft.com/office/drawing/2014/main" id="{2F34F0FB-7DAC-46A8-8767-7C5ADB005719}"/>
              </a:ext>
            </a:extLst>
          </p:cNvPr>
          <p:cNvSpPr/>
          <p:nvPr/>
        </p:nvSpPr>
        <p:spPr>
          <a:xfrm>
            <a:off x="6453753" y="2744629"/>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9" name="14 Cubo">
            <a:extLst>
              <a:ext uri="{FF2B5EF4-FFF2-40B4-BE49-F238E27FC236}">
                <a16:creationId xmlns:a16="http://schemas.microsoft.com/office/drawing/2014/main" id="{1F738629-447F-48F0-86D4-E18567C3742E}"/>
              </a:ext>
            </a:extLst>
          </p:cNvPr>
          <p:cNvSpPr/>
          <p:nvPr/>
        </p:nvSpPr>
        <p:spPr>
          <a:xfrm>
            <a:off x="6693139" y="2744629"/>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0" name="14 Cubo">
            <a:extLst>
              <a:ext uri="{FF2B5EF4-FFF2-40B4-BE49-F238E27FC236}">
                <a16:creationId xmlns:a16="http://schemas.microsoft.com/office/drawing/2014/main" id="{8E7B5319-2174-4369-85C1-2557B36124ED}"/>
              </a:ext>
            </a:extLst>
          </p:cNvPr>
          <p:cNvSpPr/>
          <p:nvPr/>
        </p:nvSpPr>
        <p:spPr>
          <a:xfrm>
            <a:off x="6932526" y="2744629"/>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1" name="14 Cubo">
            <a:extLst>
              <a:ext uri="{FF2B5EF4-FFF2-40B4-BE49-F238E27FC236}">
                <a16:creationId xmlns:a16="http://schemas.microsoft.com/office/drawing/2014/main" id="{F4A00DD3-3551-44BE-8879-9E3D50C75E18}"/>
              </a:ext>
            </a:extLst>
          </p:cNvPr>
          <p:cNvSpPr/>
          <p:nvPr/>
        </p:nvSpPr>
        <p:spPr>
          <a:xfrm>
            <a:off x="7171912" y="2744629"/>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2" name="14 Cubo">
            <a:extLst>
              <a:ext uri="{FF2B5EF4-FFF2-40B4-BE49-F238E27FC236}">
                <a16:creationId xmlns:a16="http://schemas.microsoft.com/office/drawing/2014/main" id="{2D4298BC-6008-4910-92FA-544100C5810C}"/>
              </a:ext>
            </a:extLst>
          </p:cNvPr>
          <p:cNvSpPr/>
          <p:nvPr/>
        </p:nvSpPr>
        <p:spPr>
          <a:xfrm>
            <a:off x="7411292" y="2744629"/>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3" name="14 Cubo">
            <a:extLst>
              <a:ext uri="{FF2B5EF4-FFF2-40B4-BE49-F238E27FC236}">
                <a16:creationId xmlns:a16="http://schemas.microsoft.com/office/drawing/2014/main" id="{10A8A58E-6A7B-48DB-A927-D0B8B51C6A8B}"/>
              </a:ext>
            </a:extLst>
          </p:cNvPr>
          <p:cNvSpPr/>
          <p:nvPr/>
        </p:nvSpPr>
        <p:spPr>
          <a:xfrm>
            <a:off x="5018001" y="298428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14 Cubo">
            <a:extLst>
              <a:ext uri="{FF2B5EF4-FFF2-40B4-BE49-F238E27FC236}">
                <a16:creationId xmlns:a16="http://schemas.microsoft.com/office/drawing/2014/main" id="{2CBA32F7-B604-4D19-AB1C-37F8FEAC74E1}"/>
              </a:ext>
            </a:extLst>
          </p:cNvPr>
          <p:cNvSpPr/>
          <p:nvPr/>
        </p:nvSpPr>
        <p:spPr>
          <a:xfrm>
            <a:off x="5257419" y="2984286"/>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5" name="14 Cubo">
            <a:extLst>
              <a:ext uri="{FF2B5EF4-FFF2-40B4-BE49-F238E27FC236}">
                <a16:creationId xmlns:a16="http://schemas.microsoft.com/office/drawing/2014/main" id="{E27F399F-5F49-43BF-9920-AAD8ACB84CC5}"/>
              </a:ext>
            </a:extLst>
          </p:cNvPr>
          <p:cNvSpPr/>
          <p:nvPr/>
        </p:nvSpPr>
        <p:spPr>
          <a:xfrm>
            <a:off x="5495577" y="2984286"/>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6" name="14 Cubo">
            <a:extLst>
              <a:ext uri="{FF2B5EF4-FFF2-40B4-BE49-F238E27FC236}">
                <a16:creationId xmlns:a16="http://schemas.microsoft.com/office/drawing/2014/main" id="{E7E70DED-AC58-4167-BD57-B7756207C861}"/>
              </a:ext>
            </a:extLst>
          </p:cNvPr>
          <p:cNvSpPr/>
          <p:nvPr/>
        </p:nvSpPr>
        <p:spPr>
          <a:xfrm>
            <a:off x="5736255" y="2984286"/>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7" name="14 Cubo">
            <a:extLst>
              <a:ext uri="{FF2B5EF4-FFF2-40B4-BE49-F238E27FC236}">
                <a16:creationId xmlns:a16="http://schemas.microsoft.com/office/drawing/2014/main" id="{FECB07FB-2BD3-4C7D-A0DC-2FD54071E825}"/>
              </a:ext>
            </a:extLst>
          </p:cNvPr>
          <p:cNvSpPr/>
          <p:nvPr/>
        </p:nvSpPr>
        <p:spPr>
          <a:xfrm>
            <a:off x="5974980" y="2984286"/>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8" name="14 Cubo">
            <a:extLst>
              <a:ext uri="{FF2B5EF4-FFF2-40B4-BE49-F238E27FC236}">
                <a16:creationId xmlns:a16="http://schemas.microsoft.com/office/drawing/2014/main" id="{E41D8CF9-7D10-42A8-812E-A40CFD56F745}"/>
              </a:ext>
            </a:extLst>
          </p:cNvPr>
          <p:cNvSpPr/>
          <p:nvPr/>
        </p:nvSpPr>
        <p:spPr>
          <a:xfrm>
            <a:off x="6214366" y="2984286"/>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9" name="14 Cubo">
            <a:extLst>
              <a:ext uri="{FF2B5EF4-FFF2-40B4-BE49-F238E27FC236}">
                <a16:creationId xmlns:a16="http://schemas.microsoft.com/office/drawing/2014/main" id="{2E74B47B-2F88-4CA3-9F81-3EC6F3E673C5}"/>
              </a:ext>
            </a:extLst>
          </p:cNvPr>
          <p:cNvSpPr/>
          <p:nvPr/>
        </p:nvSpPr>
        <p:spPr>
          <a:xfrm>
            <a:off x="6453753" y="2984286"/>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0" name="14 Cubo">
            <a:extLst>
              <a:ext uri="{FF2B5EF4-FFF2-40B4-BE49-F238E27FC236}">
                <a16:creationId xmlns:a16="http://schemas.microsoft.com/office/drawing/2014/main" id="{4AAE9DCA-D04D-4304-B9B5-5CAAA680B869}"/>
              </a:ext>
            </a:extLst>
          </p:cNvPr>
          <p:cNvSpPr/>
          <p:nvPr/>
        </p:nvSpPr>
        <p:spPr>
          <a:xfrm>
            <a:off x="6693139" y="2984286"/>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1" name="14 Cubo">
            <a:extLst>
              <a:ext uri="{FF2B5EF4-FFF2-40B4-BE49-F238E27FC236}">
                <a16:creationId xmlns:a16="http://schemas.microsoft.com/office/drawing/2014/main" id="{55A3446E-1C39-4610-8AED-5DFB8B688F9A}"/>
              </a:ext>
            </a:extLst>
          </p:cNvPr>
          <p:cNvSpPr/>
          <p:nvPr/>
        </p:nvSpPr>
        <p:spPr>
          <a:xfrm>
            <a:off x="6932526" y="2984286"/>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2" name="14 Cubo">
            <a:extLst>
              <a:ext uri="{FF2B5EF4-FFF2-40B4-BE49-F238E27FC236}">
                <a16:creationId xmlns:a16="http://schemas.microsoft.com/office/drawing/2014/main" id="{17E30CCE-5BBF-4195-BCEA-7C1F7658B134}"/>
              </a:ext>
            </a:extLst>
          </p:cNvPr>
          <p:cNvSpPr/>
          <p:nvPr/>
        </p:nvSpPr>
        <p:spPr>
          <a:xfrm>
            <a:off x="7171912" y="2984286"/>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3" name="14 Cubo">
            <a:extLst>
              <a:ext uri="{FF2B5EF4-FFF2-40B4-BE49-F238E27FC236}">
                <a16:creationId xmlns:a16="http://schemas.microsoft.com/office/drawing/2014/main" id="{F98B3CD6-B653-4815-B808-FE78AB82B864}"/>
              </a:ext>
            </a:extLst>
          </p:cNvPr>
          <p:cNvSpPr/>
          <p:nvPr/>
        </p:nvSpPr>
        <p:spPr>
          <a:xfrm>
            <a:off x="7411292" y="2984286"/>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4" name="14 Cubo">
            <a:extLst>
              <a:ext uri="{FF2B5EF4-FFF2-40B4-BE49-F238E27FC236}">
                <a16:creationId xmlns:a16="http://schemas.microsoft.com/office/drawing/2014/main" id="{D2F90969-8078-4C78-97E2-A16B07DAA244}"/>
              </a:ext>
            </a:extLst>
          </p:cNvPr>
          <p:cNvSpPr/>
          <p:nvPr/>
        </p:nvSpPr>
        <p:spPr>
          <a:xfrm>
            <a:off x="5018001" y="3223943"/>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14 Cubo">
            <a:extLst>
              <a:ext uri="{FF2B5EF4-FFF2-40B4-BE49-F238E27FC236}">
                <a16:creationId xmlns:a16="http://schemas.microsoft.com/office/drawing/2014/main" id="{DEC92B70-009A-440B-8C40-CF1F5EE45088}"/>
              </a:ext>
            </a:extLst>
          </p:cNvPr>
          <p:cNvSpPr/>
          <p:nvPr/>
        </p:nvSpPr>
        <p:spPr>
          <a:xfrm>
            <a:off x="5257419" y="3223943"/>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6" name="14 Cubo">
            <a:extLst>
              <a:ext uri="{FF2B5EF4-FFF2-40B4-BE49-F238E27FC236}">
                <a16:creationId xmlns:a16="http://schemas.microsoft.com/office/drawing/2014/main" id="{04FB906B-C83E-4949-A41B-7577B5510982}"/>
              </a:ext>
            </a:extLst>
          </p:cNvPr>
          <p:cNvSpPr/>
          <p:nvPr/>
        </p:nvSpPr>
        <p:spPr>
          <a:xfrm>
            <a:off x="5495577" y="3223943"/>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7" name="14 Cubo">
            <a:extLst>
              <a:ext uri="{FF2B5EF4-FFF2-40B4-BE49-F238E27FC236}">
                <a16:creationId xmlns:a16="http://schemas.microsoft.com/office/drawing/2014/main" id="{17602A84-D335-4FDB-A2E0-1869D992A1EA}"/>
              </a:ext>
            </a:extLst>
          </p:cNvPr>
          <p:cNvSpPr/>
          <p:nvPr/>
        </p:nvSpPr>
        <p:spPr>
          <a:xfrm>
            <a:off x="5736255" y="3223943"/>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8" name="14 Cubo">
            <a:extLst>
              <a:ext uri="{FF2B5EF4-FFF2-40B4-BE49-F238E27FC236}">
                <a16:creationId xmlns:a16="http://schemas.microsoft.com/office/drawing/2014/main" id="{A6337E51-237A-45EC-8FDB-CDCCF4D757C7}"/>
              </a:ext>
            </a:extLst>
          </p:cNvPr>
          <p:cNvSpPr/>
          <p:nvPr/>
        </p:nvSpPr>
        <p:spPr>
          <a:xfrm>
            <a:off x="5974980" y="3223943"/>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9" name="14 Cubo">
            <a:extLst>
              <a:ext uri="{FF2B5EF4-FFF2-40B4-BE49-F238E27FC236}">
                <a16:creationId xmlns:a16="http://schemas.microsoft.com/office/drawing/2014/main" id="{3A904203-1335-438C-87C4-018A29B1775C}"/>
              </a:ext>
            </a:extLst>
          </p:cNvPr>
          <p:cNvSpPr/>
          <p:nvPr/>
        </p:nvSpPr>
        <p:spPr>
          <a:xfrm>
            <a:off x="6214366" y="3223943"/>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0" name="14 Cubo">
            <a:extLst>
              <a:ext uri="{FF2B5EF4-FFF2-40B4-BE49-F238E27FC236}">
                <a16:creationId xmlns:a16="http://schemas.microsoft.com/office/drawing/2014/main" id="{C0EDDF3C-4AE5-46D8-959D-D45B3EBA34F9}"/>
              </a:ext>
            </a:extLst>
          </p:cNvPr>
          <p:cNvSpPr/>
          <p:nvPr/>
        </p:nvSpPr>
        <p:spPr>
          <a:xfrm>
            <a:off x="6453753" y="3223943"/>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1" name="14 Cubo">
            <a:extLst>
              <a:ext uri="{FF2B5EF4-FFF2-40B4-BE49-F238E27FC236}">
                <a16:creationId xmlns:a16="http://schemas.microsoft.com/office/drawing/2014/main" id="{41024EFC-9360-4885-84A3-3675B2C1C5FF}"/>
              </a:ext>
            </a:extLst>
          </p:cNvPr>
          <p:cNvSpPr/>
          <p:nvPr/>
        </p:nvSpPr>
        <p:spPr>
          <a:xfrm>
            <a:off x="6693139" y="3223943"/>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2" name="14 Cubo">
            <a:extLst>
              <a:ext uri="{FF2B5EF4-FFF2-40B4-BE49-F238E27FC236}">
                <a16:creationId xmlns:a16="http://schemas.microsoft.com/office/drawing/2014/main" id="{1E4FBB73-5B8B-4BD6-9B95-77D5F6187FF0}"/>
              </a:ext>
            </a:extLst>
          </p:cNvPr>
          <p:cNvSpPr/>
          <p:nvPr/>
        </p:nvSpPr>
        <p:spPr>
          <a:xfrm>
            <a:off x="6932526" y="3223943"/>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3" name="14 Cubo">
            <a:extLst>
              <a:ext uri="{FF2B5EF4-FFF2-40B4-BE49-F238E27FC236}">
                <a16:creationId xmlns:a16="http://schemas.microsoft.com/office/drawing/2014/main" id="{03D3AE9B-D777-4C08-94A5-B1C535021D66}"/>
              </a:ext>
            </a:extLst>
          </p:cNvPr>
          <p:cNvSpPr/>
          <p:nvPr/>
        </p:nvSpPr>
        <p:spPr>
          <a:xfrm>
            <a:off x="7171912" y="3223943"/>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4" name="14 Cubo">
            <a:extLst>
              <a:ext uri="{FF2B5EF4-FFF2-40B4-BE49-F238E27FC236}">
                <a16:creationId xmlns:a16="http://schemas.microsoft.com/office/drawing/2014/main" id="{702D931B-6CB3-4976-9368-42CC2DEA6B1C}"/>
              </a:ext>
            </a:extLst>
          </p:cNvPr>
          <p:cNvSpPr/>
          <p:nvPr/>
        </p:nvSpPr>
        <p:spPr>
          <a:xfrm>
            <a:off x="7411292" y="3223943"/>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5" name="14 Cubo">
            <a:extLst>
              <a:ext uri="{FF2B5EF4-FFF2-40B4-BE49-F238E27FC236}">
                <a16:creationId xmlns:a16="http://schemas.microsoft.com/office/drawing/2014/main" id="{190E6508-EE2E-4960-BCB4-C7134DAA3543}"/>
              </a:ext>
            </a:extLst>
          </p:cNvPr>
          <p:cNvSpPr/>
          <p:nvPr/>
        </p:nvSpPr>
        <p:spPr>
          <a:xfrm>
            <a:off x="5018001" y="3463600"/>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66" name="14 Cubo">
            <a:extLst>
              <a:ext uri="{FF2B5EF4-FFF2-40B4-BE49-F238E27FC236}">
                <a16:creationId xmlns:a16="http://schemas.microsoft.com/office/drawing/2014/main" id="{0F72CEE2-10C9-4376-9155-5AF0C5710259}"/>
              </a:ext>
            </a:extLst>
          </p:cNvPr>
          <p:cNvSpPr/>
          <p:nvPr/>
        </p:nvSpPr>
        <p:spPr>
          <a:xfrm>
            <a:off x="5257419" y="3463600"/>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7" name="14 Cubo">
            <a:extLst>
              <a:ext uri="{FF2B5EF4-FFF2-40B4-BE49-F238E27FC236}">
                <a16:creationId xmlns:a16="http://schemas.microsoft.com/office/drawing/2014/main" id="{B4901530-9C13-40C1-9022-042015FD31E6}"/>
              </a:ext>
            </a:extLst>
          </p:cNvPr>
          <p:cNvSpPr/>
          <p:nvPr/>
        </p:nvSpPr>
        <p:spPr>
          <a:xfrm>
            <a:off x="5495577" y="3463600"/>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8" name="14 Cubo">
            <a:extLst>
              <a:ext uri="{FF2B5EF4-FFF2-40B4-BE49-F238E27FC236}">
                <a16:creationId xmlns:a16="http://schemas.microsoft.com/office/drawing/2014/main" id="{AD1A997C-18B3-4E9C-BFA2-4D7C96207AF5}"/>
              </a:ext>
            </a:extLst>
          </p:cNvPr>
          <p:cNvSpPr/>
          <p:nvPr/>
        </p:nvSpPr>
        <p:spPr>
          <a:xfrm>
            <a:off x="5736255" y="3463600"/>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9" name="14 Cubo">
            <a:extLst>
              <a:ext uri="{FF2B5EF4-FFF2-40B4-BE49-F238E27FC236}">
                <a16:creationId xmlns:a16="http://schemas.microsoft.com/office/drawing/2014/main" id="{07FADAD0-C9D1-4D38-9D7C-2034EDD65154}"/>
              </a:ext>
            </a:extLst>
          </p:cNvPr>
          <p:cNvSpPr/>
          <p:nvPr/>
        </p:nvSpPr>
        <p:spPr>
          <a:xfrm>
            <a:off x="5974980" y="3463600"/>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0" name="14 Cubo">
            <a:extLst>
              <a:ext uri="{FF2B5EF4-FFF2-40B4-BE49-F238E27FC236}">
                <a16:creationId xmlns:a16="http://schemas.microsoft.com/office/drawing/2014/main" id="{9EEA56EB-D553-4842-B235-6255D0137EDB}"/>
              </a:ext>
            </a:extLst>
          </p:cNvPr>
          <p:cNvSpPr/>
          <p:nvPr/>
        </p:nvSpPr>
        <p:spPr>
          <a:xfrm>
            <a:off x="6214366" y="3463600"/>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1" name="14 Cubo">
            <a:extLst>
              <a:ext uri="{FF2B5EF4-FFF2-40B4-BE49-F238E27FC236}">
                <a16:creationId xmlns:a16="http://schemas.microsoft.com/office/drawing/2014/main" id="{94BC365E-06E0-4FEE-92E4-4C2F05A9302B}"/>
              </a:ext>
            </a:extLst>
          </p:cNvPr>
          <p:cNvSpPr/>
          <p:nvPr/>
        </p:nvSpPr>
        <p:spPr>
          <a:xfrm>
            <a:off x="6453753" y="3463600"/>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2" name="14 Cubo">
            <a:extLst>
              <a:ext uri="{FF2B5EF4-FFF2-40B4-BE49-F238E27FC236}">
                <a16:creationId xmlns:a16="http://schemas.microsoft.com/office/drawing/2014/main" id="{D17D7BF5-0B45-4101-B80C-E78EB5C7FA8B}"/>
              </a:ext>
            </a:extLst>
          </p:cNvPr>
          <p:cNvSpPr/>
          <p:nvPr/>
        </p:nvSpPr>
        <p:spPr>
          <a:xfrm>
            <a:off x="6693139" y="3463600"/>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3" name="14 Cubo">
            <a:extLst>
              <a:ext uri="{FF2B5EF4-FFF2-40B4-BE49-F238E27FC236}">
                <a16:creationId xmlns:a16="http://schemas.microsoft.com/office/drawing/2014/main" id="{3E1FBCAB-9C45-4FC5-A685-35EF4C1461E9}"/>
              </a:ext>
            </a:extLst>
          </p:cNvPr>
          <p:cNvSpPr/>
          <p:nvPr/>
        </p:nvSpPr>
        <p:spPr>
          <a:xfrm>
            <a:off x="6932526" y="3463600"/>
            <a:ext cx="208800" cy="208800"/>
          </a:xfrm>
          <a:prstGeom prst="flowChartProcess">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4" name="14 Cubo">
            <a:extLst>
              <a:ext uri="{FF2B5EF4-FFF2-40B4-BE49-F238E27FC236}">
                <a16:creationId xmlns:a16="http://schemas.microsoft.com/office/drawing/2014/main" id="{527C6E59-EE48-4FED-8DB3-D6F68506B7BF}"/>
              </a:ext>
            </a:extLst>
          </p:cNvPr>
          <p:cNvSpPr/>
          <p:nvPr/>
        </p:nvSpPr>
        <p:spPr>
          <a:xfrm>
            <a:off x="7171912" y="3463600"/>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5" name="14 Cubo">
            <a:extLst>
              <a:ext uri="{FF2B5EF4-FFF2-40B4-BE49-F238E27FC236}">
                <a16:creationId xmlns:a16="http://schemas.microsoft.com/office/drawing/2014/main" id="{E604F21A-3AF3-4801-ABF7-9366ED4590D3}"/>
              </a:ext>
            </a:extLst>
          </p:cNvPr>
          <p:cNvSpPr/>
          <p:nvPr/>
        </p:nvSpPr>
        <p:spPr>
          <a:xfrm>
            <a:off x="7411292" y="3463600"/>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6" name="14 Cubo">
            <a:extLst>
              <a:ext uri="{FF2B5EF4-FFF2-40B4-BE49-F238E27FC236}">
                <a16:creationId xmlns:a16="http://schemas.microsoft.com/office/drawing/2014/main" id="{5F11386A-08C8-4F03-A7AD-79D4F69C1B27}"/>
              </a:ext>
            </a:extLst>
          </p:cNvPr>
          <p:cNvSpPr/>
          <p:nvPr/>
        </p:nvSpPr>
        <p:spPr>
          <a:xfrm>
            <a:off x="5018001" y="3703257"/>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77" name="14 Cubo">
            <a:extLst>
              <a:ext uri="{FF2B5EF4-FFF2-40B4-BE49-F238E27FC236}">
                <a16:creationId xmlns:a16="http://schemas.microsoft.com/office/drawing/2014/main" id="{356F8D3B-9DE5-4D37-B80F-9E867BF24086}"/>
              </a:ext>
            </a:extLst>
          </p:cNvPr>
          <p:cNvSpPr/>
          <p:nvPr/>
        </p:nvSpPr>
        <p:spPr>
          <a:xfrm>
            <a:off x="5257419" y="3703257"/>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8" name="14 Cubo">
            <a:extLst>
              <a:ext uri="{FF2B5EF4-FFF2-40B4-BE49-F238E27FC236}">
                <a16:creationId xmlns:a16="http://schemas.microsoft.com/office/drawing/2014/main" id="{E04E82F3-6977-4DDD-8042-1F62474C5BCC}"/>
              </a:ext>
            </a:extLst>
          </p:cNvPr>
          <p:cNvSpPr/>
          <p:nvPr/>
        </p:nvSpPr>
        <p:spPr>
          <a:xfrm>
            <a:off x="5495577" y="3703257"/>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9" name="14 Cubo">
            <a:extLst>
              <a:ext uri="{FF2B5EF4-FFF2-40B4-BE49-F238E27FC236}">
                <a16:creationId xmlns:a16="http://schemas.microsoft.com/office/drawing/2014/main" id="{5A42B15D-5C18-478A-AA99-7762C2C286C9}"/>
              </a:ext>
            </a:extLst>
          </p:cNvPr>
          <p:cNvSpPr/>
          <p:nvPr/>
        </p:nvSpPr>
        <p:spPr>
          <a:xfrm>
            <a:off x="5736255" y="3703257"/>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0" name="14 Cubo">
            <a:extLst>
              <a:ext uri="{FF2B5EF4-FFF2-40B4-BE49-F238E27FC236}">
                <a16:creationId xmlns:a16="http://schemas.microsoft.com/office/drawing/2014/main" id="{F9BEB5B2-0C58-41FC-BA5D-F25E82164CAC}"/>
              </a:ext>
            </a:extLst>
          </p:cNvPr>
          <p:cNvSpPr/>
          <p:nvPr/>
        </p:nvSpPr>
        <p:spPr>
          <a:xfrm>
            <a:off x="5974980" y="3703257"/>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1" name="14 Cubo">
            <a:extLst>
              <a:ext uri="{FF2B5EF4-FFF2-40B4-BE49-F238E27FC236}">
                <a16:creationId xmlns:a16="http://schemas.microsoft.com/office/drawing/2014/main" id="{8B716014-BC84-44AD-A963-8B5A436F5EB6}"/>
              </a:ext>
            </a:extLst>
          </p:cNvPr>
          <p:cNvSpPr/>
          <p:nvPr/>
        </p:nvSpPr>
        <p:spPr>
          <a:xfrm>
            <a:off x="6214366" y="3703257"/>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2" name="14 Cubo">
            <a:extLst>
              <a:ext uri="{FF2B5EF4-FFF2-40B4-BE49-F238E27FC236}">
                <a16:creationId xmlns:a16="http://schemas.microsoft.com/office/drawing/2014/main" id="{473CACE3-0D07-48A8-AA26-CCF121A70312}"/>
              </a:ext>
            </a:extLst>
          </p:cNvPr>
          <p:cNvSpPr/>
          <p:nvPr/>
        </p:nvSpPr>
        <p:spPr>
          <a:xfrm>
            <a:off x="6453753" y="3703257"/>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3" name="14 Cubo">
            <a:extLst>
              <a:ext uri="{FF2B5EF4-FFF2-40B4-BE49-F238E27FC236}">
                <a16:creationId xmlns:a16="http://schemas.microsoft.com/office/drawing/2014/main" id="{B2FE3BE3-2858-47C5-926A-11B25A462CA5}"/>
              </a:ext>
            </a:extLst>
          </p:cNvPr>
          <p:cNvSpPr/>
          <p:nvPr/>
        </p:nvSpPr>
        <p:spPr>
          <a:xfrm>
            <a:off x="6693139" y="3703257"/>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4" name="14 Cubo">
            <a:extLst>
              <a:ext uri="{FF2B5EF4-FFF2-40B4-BE49-F238E27FC236}">
                <a16:creationId xmlns:a16="http://schemas.microsoft.com/office/drawing/2014/main" id="{DC932813-1583-4B39-9B74-7F16C79BACEE}"/>
              </a:ext>
            </a:extLst>
          </p:cNvPr>
          <p:cNvSpPr/>
          <p:nvPr/>
        </p:nvSpPr>
        <p:spPr>
          <a:xfrm>
            <a:off x="6932526" y="3703257"/>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5" name="14 Cubo">
            <a:extLst>
              <a:ext uri="{FF2B5EF4-FFF2-40B4-BE49-F238E27FC236}">
                <a16:creationId xmlns:a16="http://schemas.microsoft.com/office/drawing/2014/main" id="{2210B10B-00DF-41A4-A721-3499FBC66180}"/>
              </a:ext>
            </a:extLst>
          </p:cNvPr>
          <p:cNvSpPr/>
          <p:nvPr/>
        </p:nvSpPr>
        <p:spPr>
          <a:xfrm>
            <a:off x="7171912" y="3703257"/>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6" name="14 Cubo">
            <a:extLst>
              <a:ext uri="{FF2B5EF4-FFF2-40B4-BE49-F238E27FC236}">
                <a16:creationId xmlns:a16="http://schemas.microsoft.com/office/drawing/2014/main" id="{8EBF1588-70F1-4128-8BFB-F776699188B4}"/>
              </a:ext>
            </a:extLst>
          </p:cNvPr>
          <p:cNvSpPr/>
          <p:nvPr/>
        </p:nvSpPr>
        <p:spPr>
          <a:xfrm>
            <a:off x="7411292" y="3703257"/>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7" name="14 Cubo">
            <a:extLst>
              <a:ext uri="{FF2B5EF4-FFF2-40B4-BE49-F238E27FC236}">
                <a16:creationId xmlns:a16="http://schemas.microsoft.com/office/drawing/2014/main" id="{64F3397C-2670-4AF9-BD91-31AE84A3732B}"/>
              </a:ext>
            </a:extLst>
          </p:cNvPr>
          <p:cNvSpPr/>
          <p:nvPr/>
        </p:nvSpPr>
        <p:spPr>
          <a:xfrm>
            <a:off x="5016867" y="4420068"/>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88" name="14 Cubo">
            <a:extLst>
              <a:ext uri="{FF2B5EF4-FFF2-40B4-BE49-F238E27FC236}">
                <a16:creationId xmlns:a16="http://schemas.microsoft.com/office/drawing/2014/main" id="{1679D8CB-7E4F-4C49-8146-2C14003644DE}"/>
              </a:ext>
            </a:extLst>
          </p:cNvPr>
          <p:cNvSpPr/>
          <p:nvPr/>
        </p:nvSpPr>
        <p:spPr>
          <a:xfrm>
            <a:off x="5256222" y="4420068"/>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9" name="14 Cubo">
            <a:extLst>
              <a:ext uri="{FF2B5EF4-FFF2-40B4-BE49-F238E27FC236}">
                <a16:creationId xmlns:a16="http://schemas.microsoft.com/office/drawing/2014/main" id="{548C51A6-2093-43AE-ADAD-908F06AD643C}"/>
              </a:ext>
            </a:extLst>
          </p:cNvPr>
          <p:cNvSpPr/>
          <p:nvPr/>
        </p:nvSpPr>
        <p:spPr>
          <a:xfrm>
            <a:off x="5495577" y="4420068"/>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0" name="14 Cubo">
            <a:extLst>
              <a:ext uri="{FF2B5EF4-FFF2-40B4-BE49-F238E27FC236}">
                <a16:creationId xmlns:a16="http://schemas.microsoft.com/office/drawing/2014/main" id="{8FB87C51-A46E-4133-94E9-D0A18D8B0918}"/>
              </a:ext>
            </a:extLst>
          </p:cNvPr>
          <p:cNvSpPr/>
          <p:nvPr/>
        </p:nvSpPr>
        <p:spPr>
          <a:xfrm>
            <a:off x="5734932" y="4420068"/>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1" name="14 Cubo">
            <a:extLst>
              <a:ext uri="{FF2B5EF4-FFF2-40B4-BE49-F238E27FC236}">
                <a16:creationId xmlns:a16="http://schemas.microsoft.com/office/drawing/2014/main" id="{B76B4121-1435-44CE-9AD7-357E318C5495}"/>
              </a:ext>
            </a:extLst>
          </p:cNvPr>
          <p:cNvSpPr/>
          <p:nvPr/>
        </p:nvSpPr>
        <p:spPr>
          <a:xfrm>
            <a:off x="5974980" y="4420068"/>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2" name="14 Cubo">
            <a:extLst>
              <a:ext uri="{FF2B5EF4-FFF2-40B4-BE49-F238E27FC236}">
                <a16:creationId xmlns:a16="http://schemas.microsoft.com/office/drawing/2014/main" id="{030E5D30-F337-46D7-BD5A-E1315C6D96F4}"/>
              </a:ext>
            </a:extLst>
          </p:cNvPr>
          <p:cNvSpPr/>
          <p:nvPr/>
        </p:nvSpPr>
        <p:spPr>
          <a:xfrm>
            <a:off x="6214366" y="4420068"/>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3" name="14 Cubo">
            <a:extLst>
              <a:ext uri="{FF2B5EF4-FFF2-40B4-BE49-F238E27FC236}">
                <a16:creationId xmlns:a16="http://schemas.microsoft.com/office/drawing/2014/main" id="{B01FD144-DEE3-4831-93FD-059EB287B5C3}"/>
              </a:ext>
            </a:extLst>
          </p:cNvPr>
          <p:cNvSpPr/>
          <p:nvPr/>
        </p:nvSpPr>
        <p:spPr>
          <a:xfrm>
            <a:off x="6453753" y="4420068"/>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4" name="14 Cubo">
            <a:extLst>
              <a:ext uri="{FF2B5EF4-FFF2-40B4-BE49-F238E27FC236}">
                <a16:creationId xmlns:a16="http://schemas.microsoft.com/office/drawing/2014/main" id="{6199A75B-212C-4684-9BB1-902414B17788}"/>
              </a:ext>
            </a:extLst>
          </p:cNvPr>
          <p:cNvSpPr/>
          <p:nvPr/>
        </p:nvSpPr>
        <p:spPr>
          <a:xfrm>
            <a:off x="6693139" y="4420068"/>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5" name="14 Cubo">
            <a:extLst>
              <a:ext uri="{FF2B5EF4-FFF2-40B4-BE49-F238E27FC236}">
                <a16:creationId xmlns:a16="http://schemas.microsoft.com/office/drawing/2014/main" id="{E5F3C0BA-93E5-4EE1-B8C5-504A989A996D}"/>
              </a:ext>
            </a:extLst>
          </p:cNvPr>
          <p:cNvSpPr/>
          <p:nvPr/>
        </p:nvSpPr>
        <p:spPr>
          <a:xfrm>
            <a:off x="6932526" y="4420068"/>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6" name="14 Cubo">
            <a:extLst>
              <a:ext uri="{FF2B5EF4-FFF2-40B4-BE49-F238E27FC236}">
                <a16:creationId xmlns:a16="http://schemas.microsoft.com/office/drawing/2014/main" id="{5925A0B9-95CF-4B74-A353-4626CF1EA396}"/>
              </a:ext>
            </a:extLst>
          </p:cNvPr>
          <p:cNvSpPr/>
          <p:nvPr/>
        </p:nvSpPr>
        <p:spPr>
          <a:xfrm>
            <a:off x="7171912" y="4420068"/>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7" name="14 Cubo">
            <a:extLst>
              <a:ext uri="{FF2B5EF4-FFF2-40B4-BE49-F238E27FC236}">
                <a16:creationId xmlns:a16="http://schemas.microsoft.com/office/drawing/2014/main" id="{A3855F9F-A1A1-42D0-9761-93F29A3F70AD}"/>
              </a:ext>
            </a:extLst>
          </p:cNvPr>
          <p:cNvSpPr/>
          <p:nvPr/>
        </p:nvSpPr>
        <p:spPr>
          <a:xfrm>
            <a:off x="7411292" y="4420068"/>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8" name="14 Cubo">
            <a:extLst>
              <a:ext uri="{FF2B5EF4-FFF2-40B4-BE49-F238E27FC236}">
                <a16:creationId xmlns:a16="http://schemas.microsoft.com/office/drawing/2014/main" id="{69842A04-A7B5-4EE6-9AB5-24B6EFB66BCD}"/>
              </a:ext>
            </a:extLst>
          </p:cNvPr>
          <p:cNvSpPr/>
          <p:nvPr/>
        </p:nvSpPr>
        <p:spPr>
          <a:xfrm>
            <a:off x="5016867" y="4661885"/>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99" name="14 Cubo">
            <a:extLst>
              <a:ext uri="{FF2B5EF4-FFF2-40B4-BE49-F238E27FC236}">
                <a16:creationId xmlns:a16="http://schemas.microsoft.com/office/drawing/2014/main" id="{391C1174-D4BE-49FE-9DEB-9F243BA81763}"/>
              </a:ext>
            </a:extLst>
          </p:cNvPr>
          <p:cNvSpPr/>
          <p:nvPr/>
        </p:nvSpPr>
        <p:spPr>
          <a:xfrm>
            <a:off x="5256222" y="4661885"/>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0" name="14 Cubo">
            <a:extLst>
              <a:ext uri="{FF2B5EF4-FFF2-40B4-BE49-F238E27FC236}">
                <a16:creationId xmlns:a16="http://schemas.microsoft.com/office/drawing/2014/main" id="{140345D4-7A02-4279-8356-C410DE22AF94}"/>
              </a:ext>
            </a:extLst>
          </p:cNvPr>
          <p:cNvSpPr/>
          <p:nvPr/>
        </p:nvSpPr>
        <p:spPr>
          <a:xfrm>
            <a:off x="5495577" y="4661885"/>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1" name="14 Cubo">
            <a:extLst>
              <a:ext uri="{FF2B5EF4-FFF2-40B4-BE49-F238E27FC236}">
                <a16:creationId xmlns:a16="http://schemas.microsoft.com/office/drawing/2014/main" id="{8311ACAB-A9D1-4A62-8427-C939D5D1D85E}"/>
              </a:ext>
            </a:extLst>
          </p:cNvPr>
          <p:cNvSpPr/>
          <p:nvPr/>
        </p:nvSpPr>
        <p:spPr>
          <a:xfrm>
            <a:off x="5734932" y="4661885"/>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2" name="14 Cubo">
            <a:extLst>
              <a:ext uri="{FF2B5EF4-FFF2-40B4-BE49-F238E27FC236}">
                <a16:creationId xmlns:a16="http://schemas.microsoft.com/office/drawing/2014/main" id="{7B8CFB1B-476C-464D-BA1C-0F871AF7C819}"/>
              </a:ext>
            </a:extLst>
          </p:cNvPr>
          <p:cNvSpPr/>
          <p:nvPr/>
        </p:nvSpPr>
        <p:spPr>
          <a:xfrm>
            <a:off x="5974980" y="4661885"/>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3" name="14 Cubo">
            <a:extLst>
              <a:ext uri="{FF2B5EF4-FFF2-40B4-BE49-F238E27FC236}">
                <a16:creationId xmlns:a16="http://schemas.microsoft.com/office/drawing/2014/main" id="{BA0D8CB7-A645-41C0-97E1-1B6AD2B6D5D3}"/>
              </a:ext>
            </a:extLst>
          </p:cNvPr>
          <p:cNvSpPr/>
          <p:nvPr/>
        </p:nvSpPr>
        <p:spPr>
          <a:xfrm>
            <a:off x="6214366" y="4661885"/>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4" name="14 Cubo">
            <a:extLst>
              <a:ext uri="{FF2B5EF4-FFF2-40B4-BE49-F238E27FC236}">
                <a16:creationId xmlns:a16="http://schemas.microsoft.com/office/drawing/2014/main" id="{A4127F26-5328-444D-90BC-A7BCA7E507A9}"/>
              </a:ext>
            </a:extLst>
          </p:cNvPr>
          <p:cNvSpPr/>
          <p:nvPr/>
        </p:nvSpPr>
        <p:spPr>
          <a:xfrm>
            <a:off x="6453753" y="4661885"/>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5" name="14 Cubo">
            <a:extLst>
              <a:ext uri="{FF2B5EF4-FFF2-40B4-BE49-F238E27FC236}">
                <a16:creationId xmlns:a16="http://schemas.microsoft.com/office/drawing/2014/main" id="{5B4E90DF-8354-4564-8E3B-44231D9DFD4F}"/>
              </a:ext>
            </a:extLst>
          </p:cNvPr>
          <p:cNvSpPr/>
          <p:nvPr/>
        </p:nvSpPr>
        <p:spPr>
          <a:xfrm>
            <a:off x="6693139" y="4661885"/>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6" name="14 Cubo">
            <a:extLst>
              <a:ext uri="{FF2B5EF4-FFF2-40B4-BE49-F238E27FC236}">
                <a16:creationId xmlns:a16="http://schemas.microsoft.com/office/drawing/2014/main" id="{1871BDBF-AA02-4424-85E2-4E2DBCAD9098}"/>
              </a:ext>
            </a:extLst>
          </p:cNvPr>
          <p:cNvSpPr/>
          <p:nvPr/>
        </p:nvSpPr>
        <p:spPr>
          <a:xfrm>
            <a:off x="6932526" y="4661885"/>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7" name="14 Cubo">
            <a:extLst>
              <a:ext uri="{FF2B5EF4-FFF2-40B4-BE49-F238E27FC236}">
                <a16:creationId xmlns:a16="http://schemas.microsoft.com/office/drawing/2014/main" id="{8FA9FA19-1FF6-4202-B4AC-5033AC60DEEE}"/>
              </a:ext>
            </a:extLst>
          </p:cNvPr>
          <p:cNvSpPr/>
          <p:nvPr/>
        </p:nvSpPr>
        <p:spPr>
          <a:xfrm>
            <a:off x="7171912" y="4661885"/>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8" name="14 Cubo">
            <a:extLst>
              <a:ext uri="{FF2B5EF4-FFF2-40B4-BE49-F238E27FC236}">
                <a16:creationId xmlns:a16="http://schemas.microsoft.com/office/drawing/2014/main" id="{D14E3457-A394-426A-9ACF-978F1EE6A66B}"/>
              </a:ext>
            </a:extLst>
          </p:cNvPr>
          <p:cNvSpPr/>
          <p:nvPr/>
        </p:nvSpPr>
        <p:spPr>
          <a:xfrm>
            <a:off x="7411292" y="4661885"/>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9" name="14 Cubo">
            <a:extLst>
              <a:ext uri="{FF2B5EF4-FFF2-40B4-BE49-F238E27FC236}">
                <a16:creationId xmlns:a16="http://schemas.microsoft.com/office/drawing/2014/main" id="{E154CCAA-0463-47D4-98CC-C97AC053E507}"/>
              </a:ext>
            </a:extLst>
          </p:cNvPr>
          <p:cNvSpPr/>
          <p:nvPr/>
        </p:nvSpPr>
        <p:spPr>
          <a:xfrm>
            <a:off x="5018001" y="3942912"/>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10" name="14 Cubo">
            <a:extLst>
              <a:ext uri="{FF2B5EF4-FFF2-40B4-BE49-F238E27FC236}">
                <a16:creationId xmlns:a16="http://schemas.microsoft.com/office/drawing/2014/main" id="{500D2621-D53C-46A1-AB84-F004DC1F0B62}"/>
              </a:ext>
            </a:extLst>
          </p:cNvPr>
          <p:cNvSpPr/>
          <p:nvPr/>
        </p:nvSpPr>
        <p:spPr>
          <a:xfrm>
            <a:off x="5257419" y="3942912"/>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1" name="14 Cubo">
            <a:extLst>
              <a:ext uri="{FF2B5EF4-FFF2-40B4-BE49-F238E27FC236}">
                <a16:creationId xmlns:a16="http://schemas.microsoft.com/office/drawing/2014/main" id="{6FC6F761-0343-489A-85DD-1F30C30FE393}"/>
              </a:ext>
            </a:extLst>
          </p:cNvPr>
          <p:cNvSpPr/>
          <p:nvPr/>
        </p:nvSpPr>
        <p:spPr>
          <a:xfrm>
            <a:off x="5495577" y="3942912"/>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2" name="14 Cubo">
            <a:extLst>
              <a:ext uri="{FF2B5EF4-FFF2-40B4-BE49-F238E27FC236}">
                <a16:creationId xmlns:a16="http://schemas.microsoft.com/office/drawing/2014/main" id="{31B20153-63BB-45FA-B910-77904E4951FB}"/>
              </a:ext>
            </a:extLst>
          </p:cNvPr>
          <p:cNvSpPr/>
          <p:nvPr/>
        </p:nvSpPr>
        <p:spPr>
          <a:xfrm>
            <a:off x="5736255" y="3942912"/>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3" name="14 Cubo">
            <a:extLst>
              <a:ext uri="{FF2B5EF4-FFF2-40B4-BE49-F238E27FC236}">
                <a16:creationId xmlns:a16="http://schemas.microsoft.com/office/drawing/2014/main" id="{0577F4D9-8E42-4033-81BD-7090C0AE990C}"/>
              </a:ext>
            </a:extLst>
          </p:cNvPr>
          <p:cNvSpPr/>
          <p:nvPr/>
        </p:nvSpPr>
        <p:spPr>
          <a:xfrm>
            <a:off x="5974980" y="3942912"/>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4" name="14 Cubo">
            <a:extLst>
              <a:ext uri="{FF2B5EF4-FFF2-40B4-BE49-F238E27FC236}">
                <a16:creationId xmlns:a16="http://schemas.microsoft.com/office/drawing/2014/main" id="{208D5B76-D2FE-459C-AC6D-A3F6EB4A9C20}"/>
              </a:ext>
            </a:extLst>
          </p:cNvPr>
          <p:cNvSpPr/>
          <p:nvPr/>
        </p:nvSpPr>
        <p:spPr>
          <a:xfrm>
            <a:off x="6214366" y="3942912"/>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5" name="14 Cubo">
            <a:extLst>
              <a:ext uri="{FF2B5EF4-FFF2-40B4-BE49-F238E27FC236}">
                <a16:creationId xmlns:a16="http://schemas.microsoft.com/office/drawing/2014/main" id="{C0860044-8D92-44AE-B495-D8CA6E3EC13E}"/>
              </a:ext>
            </a:extLst>
          </p:cNvPr>
          <p:cNvSpPr/>
          <p:nvPr/>
        </p:nvSpPr>
        <p:spPr>
          <a:xfrm>
            <a:off x="6453753" y="3942912"/>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6" name="14 Cubo">
            <a:extLst>
              <a:ext uri="{FF2B5EF4-FFF2-40B4-BE49-F238E27FC236}">
                <a16:creationId xmlns:a16="http://schemas.microsoft.com/office/drawing/2014/main" id="{8AD42C70-B8C8-45BD-92BE-682025ACAA09}"/>
              </a:ext>
            </a:extLst>
          </p:cNvPr>
          <p:cNvSpPr/>
          <p:nvPr/>
        </p:nvSpPr>
        <p:spPr>
          <a:xfrm>
            <a:off x="6693139" y="3942912"/>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7" name="14 Cubo">
            <a:extLst>
              <a:ext uri="{FF2B5EF4-FFF2-40B4-BE49-F238E27FC236}">
                <a16:creationId xmlns:a16="http://schemas.microsoft.com/office/drawing/2014/main" id="{E8C40980-0E24-4D06-8F37-C1D18E12C2D0}"/>
              </a:ext>
            </a:extLst>
          </p:cNvPr>
          <p:cNvSpPr/>
          <p:nvPr/>
        </p:nvSpPr>
        <p:spPr>
          <a:xfrm>
            <a:off x="6932526" y="3942912"/>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8" name="14 Cubo">
            <a:extLst>
              <a:ext uri="{FF2B5EF4-FFF2-40B4-BE49-F238E27FC236}">
                <a16:creationId xmlns:a16="http://schemas.microsoft.com/office/drawing/2014/main" id="{46A3858C-E34F-428B-BC4C-94641F82B0B6}"/>
              </a:ext>
            </a:extLst>
          </p:cNvPr>
          <p:cNvSpPr/>
          <p:nvPr/>
        </p:nvSpPr>
        <p:spPr>
          <a:xfrm>
            <a:off x="7171912" y="3942912"/>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9" name="14 Cubo">
            <a:extLst>
              <a:ext uri="{FF2B5EF4-FFF2-40B4-BE49-F238E27FC236}">
                <a16:creationId xmlns:a16="http://schemas.microsoft.com/office/drawing/2014/main" id="{0923909D-3131-4E75-8F07-72FDE250E2D4}"/>
              </a:ext>
            </a:extLst>
          </p:cNvPr>
          <p:cNvSpPr/>
          <p:nvPr/>
        </p:nvSpPr>
        <p:spPr>
          <a:xfrm>
            <a:off x="7411292" y="3942912"/>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0" name="14 Cubo">
            <a:extLst>
              <a:ext uri="{FF2B5EF4-FFF2-40B4-BE49-F238E27FC236}">
                <a16:creationId xmlns:a16="http://schemas.microsoft.com/office/drawing/2014/main" id="{A4831EEB-DC6C-46D2-86D0-6B5BAA34645E}"/>
              </a:ext>
            </a:extLst>
          </p:cNvPr>
          <p:cNvSpPr/>
          <p:nvPr/>
        </p:nvSpPr>
        <p:spPr>
          <a:xfrm>
            <a:off x="5016867" y="4178249"/>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21" name="14 Cubo">
            <a:extLst>
              <a:ext uri="{FF2B5EF4-FFF2-40B4-BE49-F238E27FC236}">
                <a16:creationId xmlns:a16="http://schemas.microsoft.com/office/drawing/2014/main" id="{E277EFE7-1568-4501-9B33-0BBE23771AB2}"/>
              </a:ext>
            </a:extLst>
          </p:cNvPr>
          <p:cNvSpPr/>
          <p:nvPr/>
        </p:nvSpPr>
        <p:spPr>
          <a:xfrm>
            <a:off x="5256222" y="4178249"/>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2" name="14 Cubo">
            <a:extLst>
              <a:ext uri="{FF2B5EF4-FFF2-40B4-BE49-F238E27FC236}">
                <a16:creationId xmlns:a16="http://schemas.microsoft.com/office/drawing/2014/main" id="{AE9F048A-287B-4276-BBDA-B7881D127EC9}"/>
              </a:ext>
            </a:extLst>
          </p:cNvPr>
          <p:cNvSpPr/>
          <p:nvPr/>
        </p:nvSpPr>
        <p:spPr>
          <a:xfrm>
            <a:off x="5495577" y="4178249"/>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3" name="14 Cubo">
            <a:extLst>
              <a:ext uri="{FF2B5EF4-FFF2-40B4-BE49-F238E27FC236}">
                <a16:creationId xmlns:a16="http://schemas.microsoft.com/office/drawing/2014/main" id="{FA62EBF7-01D8-48D4-9414-F558E9C6B5E8}"/>
              </a:ext>
            </a:extLst>
          </p:cNvPr>
          <p:cNvSpPr/>
          <p:nvPr/>
        </p:nvSpPr>
        <p:spPr>
          <a:xfrm>
            <a:off x="5734932" y="4178249"/>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4" name="14 Cubo">
            <a:extLst>
              <a:ext uri="{FF2B5EF4-FFF2-40B4-BE49-F238E27FC236}">
                <a16:creationId xmlns:a16="http://schemas.microsoft.com/office/drawing/2014/main" id="{FF28B5C3-D6E4-46C3-9C67-2DDFDA6F89EE}"/>
              </a:ext>
            </a:extLst>
          </p:cNvPr>
          <p:cNvSpPr/>
          <p:nvPr/>
        </p:nvSpPr>
        <p:spPr>
          <a:xfrm>
            <a:off x="5974980" y="4178249"/>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5" name="14 Cubo">
            <a:extLst>
              <a:ext uri="{FF2B5EF4-FFF2-40B4-BE49-F238E27FC236}">
                <a16:creationId xmlns:a16="http://schemas.microsoft.com/office/drawing/2014/main" id="{9C4055A0-9C85-4818-A0D6-A5FFB3A5CA8E}"/>
              </a:ext>
            </a:extLst>
          </p:cNvPr>
          <p:cNvSpPr/>
          <p:nvPr/>
        </p:nvSpPr>
        <p:spPr>
          <a:xfrm>
            <a:off x="6214366" y="4178249"/>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6" name="14 Cubo">
            <a:extLst>
              <a:ext uri="{FF2B5EF4-FFF2-40B4-BE49-F238E27FC236}">
                <a16:creationId xmlns:a16="http://schemas.microsoft.com/office/drawing/2014/main" id="{53DBFA47-D09C-44C5-8926-CFD9C09BA7EA}"/>
              </a:ext>
            </a:extLst>
          </p:cNvPr>
          <p:cNvSpPr/>
          <p:nvPr/>
        </p:nvSpPr>
        <p:spPr>
          <a:xfrm>
            <a:off x="6453753" y="4178249"/>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7" name="14 Cubo">
            <a:extLst>
              <a:ext uri="{FF2B5EF4-FFF2-40B4-BE49-F238E27FC236}">
                <a16:creationId xmlns:a16="http://schemas.microsoft.com/office/drawing/2014/main" id="{AE7A79B2-4E67-4005-B899-2189B6302DF8}"/>
              </a:ext>
            </a:extLst>
          </p:cNvPr>
          <p:cNvSpPr/>
          <p:nvPr/>
        </p:nvSpPr>
        <p:spPr>
          <a:xfrm>
            <a:off x="6693139" y="4178249"/>
            <a:ext cx="208800" cy="208800"/>
          </a:xfrm>
          <a:prstGeom prst="flowChartProcess">
            <a:avLst/>
          </a:prstGeom>
          <a:solidFill>
            <a:srgbClr val="CCBAD7"/>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8" name="14 Cubo">
            <a:extLst>
              <a:ext uri="{FF2B5EF4-FFF2-40B4-BE49-F238E27FC236}">
                <a16:creationId xmlns:a16="http://schemas.microsoft.com/office/drawing/2014/main" id="{B8E51439-9080-4835-8AFE-9116A0ACDE94}"/>
              </a:ext>
            </a:extLst>
          </p:cNvPr>
          <p:cNvSpPr/>
          <p:nvPr/>
        </p:nvSpPr>
        <p:spPr>
          <a:xfrm>
            <a:off x="6932526" y="4178249"/>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9" name="14 Cubo">
            <a:extLst>
              <a:ext uri="{FF2B5EF4-FFF2-40B4-BE49-F238E27FC236}">
                <a16:creationId xmlns:a16="http://schemas.microsoft.com/office/drawing/2014/main" id="{64CA64C6-7E96-4A12-8D39-37C037E65ABF}"/>
              </a:ext>
            </a:extLst>
          </p:cNvPr>
          <p:cNvSpPr/>
          <p:nvPr/>
        </p:nvSpPr>
        <p:spPr>
          <a:xfrm>
            <a:off x="7171912" y="4178249"/>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0" name="14 Cubo">
            <a:extLst>
              <a:ext uri="{FF2B5EF4-FFF2-40B4-BE49-F238E27FC236}">
                <a16:creationId xmlns:a16="http://schemas.microsoft.com/office/drawing/2014/main" id="{BADBA61B-C45E-4DFF-B3E4-EC0186D73185}"/>
              </a:ext>
            </a:extLst>
          </p:cNvPr>
          <p:cNvSpPr/>
          <p:nvPr/>
        </p:nvSpPr>
        <p:spPr>
          <a:xfrm>
            <a:off x="7411292" y="4178249"/>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1" name="14 Cubo">
            <a:extLst>
              <a:ext uri="{FF2B5EF4-FFF2-40B4-BE49-F238E27FC236}">
                <a16:creationId xmlns:a16="http://schemas.microsoft.com/office/drawing/2014/main" id="{5A4D5C77-E42C-4888-807C-B7DC0B040E61}"/>
              </a:ext>
            </a:extLst>
          </p:cNvPr>
          <p:cNvSpPr/>
          <p:nvPr/>
        </p:nvSpPr>
        <p:spPr>
          <a:xfrm>
            <a:off x="2144607" y="2744629"/>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2" name="14 Cubo">
            <a:extLst>
              <a:ext uri="{FF2B5EF4-FFF2-40B4-BE49-F238E27FC236}">
                <a16:creationId xmlns:a16="http://schemas.microsoft.com/office/drawing/2014/main" id="{F94FBEA9-8313-46F7-ADAB-72721AC01EB4}"/>
              </a:ext>
            </a:extLst>
          </p:cNvPr>
          <p:cNvSpPr/>
          <p:nvPr/>
        </p:nvSpPr>
        <p:spPr>
          <a:xfrm>
            <a:off x="2144607" y="2984286"/>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3" name="14 Cubo">
            <a:extLst>
              <a:ext uri="{FF2B5EF4-FFF2-40B4-BE49-F238E27FC236}">
                <a16:creationId xmlns:a16="http://schemas.microsoft.com/office/drawing/2014/main" id="{8A830892-38F4-4C8C-B73C-1CADA28A6B18}"/>
              </a:ext>
            </a:extLst>
          </p:cNvPr>
          <p:cNvSpPr/>
          <p:nvPr/>
        </p:nvSpPr>
        <p:spPr>
          <a:xfrm>
            <a:off x="2144607" y="3223943"/>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4" name="14 Cubo">
            <a:extLst>
              <a:ext uri="{FF2B5EF4-FFF2-40B4-BE49-F238E27FC236}">
                <a16:creationId xmlns:a16="http://schemas.microsoft.com/office/drawing/2014/main" id="{8F8BBF6D-0000-4696-8FD4-2AF6984A8F6F}"/>
              </a:ext>
            </a:extLst>
          </p:cNvPr>
          <p:cNvSpPr/>
          <p:nvPr/>
        </p:nvSpPr>
        <p:spPr>
          <a:xfrm>
            <a:off x="2144607" y="3463600"/>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5" name="14 Cubo">
            <a:extLst>
              <a:ext uri="{FF2B5EF4-FFF2-40B4-BE49-F238E27FC236}">
                <a16:creationId xmlns:a16="http://schemas.microsoft.com/office/drawing/2014/main" id="{DCE1F04A-7567-4190-820D-6B5157E870DF}"/>
              </a:ext>
            </a:extLst>
          </p:cNvPr>
          <p:cNvSpPr/>
          <p:nvPr/>
        </p:nvSpPr>
        <p:spPr>
          <a:xfrm>
            <a:off x="2144607" y="3703257"/>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6" name="14 Cubo">
            <a:extLst>
              <a:ext uri="{FF2B5EF4-FFF2-40B4-BE49-F238E27FC236}">
                <a16:creationId xmlns:a16="http://schemas.microsoft.com/office/drawing/2014/main" id="{2698A757-E911-4D84-B348-1E8053491119}"/>
              </a:ext>
            </a:extLst>
          </p:cNvPr>
          <p:cNvSpPr/>
          <p:nvPr/>
        </p:nvSpPr>
        <p:spPr>
          <a:xfrm>
            <a:off x="2144607" y="4420068"/>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7" name="14 Cubo">
            <a:extLst>
              <a:ext uri="{FF2B5EF4-FFF2-40B4-BE49-F238E27FC236}">
                <a16:creationId xmlns:a16="http://schemas.microsoft.com/office/drawing/2014/main" id="{11191B20-A732-4ED3-84DD-08063B05E3A2}"/>
              </a:ext>
            </a:extLst>
          </p:cNvPr>
          <p:cNvSpPr/>
          <p:nvPr/>
        </p:nvSpPr>
        <p:spPr>
          <a:xfrm>
            <a:off x="2144607" y="4661885"/>
            <a:ext cx="208800" cy="208800"/>
          </a:xfrm>
          <a:prstGeom prst="flowChartProcess">
            <a:avLst/>
          </a:prstGeom>
          <a:solidFill>
            <a:schemeClr val="bg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8" name="14 Cubo">
            <a:extLst>
              <a:ext uri="{FF2B5EF4-FFF2-40B4-BE49-F238E27FC236}">
                <a16:creationId xmlns:a16="http://schemas.microsoft.com/office/drawing/2014/main" id="{1E920483-4C69-4B7C-BCD3-9D2AA9967D1F}"/>
              </a:ext>
            </a:extLst>
          </p:cNvPr>
          <p:cNvSpPr/>
          <p:nvPr/>
        </p:nvSpPr>
        <p:spPr>
          <a:xfrm>
            <a:off x="2144607" y="3942912"/>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9" name="14 Cubo">
            <a:extLst>
              <a:ext uri="{FF2B5EF4-FFF2-40B4-BE49-F238E27FC236}">
                <a16:creationId xmlns:a16="http://schemas.microsoft.com/office/drawing/2014/main" id="{246B8D56-0C1E-4018-8614-3F20AD709586}"/>
              </a:ext>
            </a:extLst>
          </p:cNvPr>
          <p:cNvSpPr/>
          <p:nvPr/>
        </p:nvSpPr>
        <p:spPr>
          <a:xfrm>
            <a:off x="2144607" y="4178249"/>
            <a:ext cx="208800" cy="208800"/>
          </a:xfrm>
          <a:prstGeom prst="flowChartProcess">
            <a:avLst/>
          </a:prstGeom>
          <a:solidFill>
            <a:schemeClr val="bg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0" name="14 Cubo">
            <a:extLst>
              <a:ext uri="{FF2B5EF4-FFF2-40B4-BE49-F238E27FC236}">
                <a16:creationId xmlns:a16="http://schemas.microsoft.com/office/drawing/2014/main" id="{EE3FF107-4343-4F0A-8F7B-445781DAEC9D}"/>
              </a:ext>
            </a:extLst>
          </p:cNvPr>
          <p:cNvSpPr/>
          <p:nvPr/>
        </p:nvSpPr>
        <p:spPr>
          <a:xfrm>
            <a:off x="7651605" y="2744629"/>
            <a:ext cx="208800" cy="208800"/>
          </a:xfrm>
          <a:prstGeom prst="flowChartProcess">
            <a:avLst/>
          </a:prstGeom>
          <a:solidFill>
            <a:srgbClr val="7030A0"/>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1" name="14 Cubo">
            <a:extLst>
              <a:ext uri="{FF2B5EF4-FFF2-40B4-BE49-F238E27FC236}">
                <a16:creationId xmlns:a16="http://schemas.microsoft.com/office/drawing/2014/main" id="{31AE4CD5-6390-4DCA-AC39-484327BE118D}"/>
              </a:ext>
            </a:extLst>
          </p:cNvPr>
          <p:cNvSpPr/>
          <p:nvPr/>
        </p:nvSpPr>
        <p:spPr>
          <a:xfrm>
            <a:off x="7651605" y="2984286"/>
            <a:ext cx="208800" cy="208800"/>
          </a:xfrm>
          <a:prstGeom prst="flowChartProcess">
            <a:avLst/>
          </a:prstGeom>
          <a:solidFill>
            <a:srgbClr val="7030A0"/>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2" name="14 Cubo">
            <a:extLst>
              <a:ext uri="{FF2B5EF4-FFF2-40B4-BE49-F238E27FC236}">
                <a16:creationId xmlns:a16="http://schemas.microsoft.com/office/drawing/2014/main" id="{AE5CFF0F-C4E5-45ED-B264-D1C2DDF0B131}"/>
              </a:ext>
            </a:extLst>
          </p:cNvPr>
          <p:cNvSpPr/>
          <p:nvPr/>
        </p:nvSpPr>
        <p:spPr>
          <a:xfrm>
            <a:off x="7651605" y="3463600"/>
            <a:ext cx="208800" cy="208800"/>
          </a:xfrm>
          <a:prstGeom prst="flowChartProcess">
            <a:avLst/>
          </a:prstGeom>
          <a:solidFill>
            <a:srgbClr val="7030A0"/>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3" name="14 Cubo">
            <a:extLst>
              <a:ext uri="{FF2B5EF4-FFF2-40B4-BE49-F238E27FC236}">
                <a16:creationId xmlns:a16="http://schemas.microsoft.com/office/drawing/2014/main" id="{B2463892-EC22-4ECE-958E-8A1CA76543A5}"/>
              </a:ext>
            </a:extLst>
          </p:cNvPr>
          <p:cNvSpPr/>
          <p:nvPr/>
        </p:nvSpPr>
        <p:spPr>
          <a:xfrm>
            <a:off x="7651605" y="3223943"/>
            <a:ext cx="208800" cy="208800"/>
          </a:xfrm>
          <a:prstGeom prst="flowChartProcess">
            <a:avLst/>
          </a:prstGeom>
          <a:solidFill>
            <a:srgbClr val="7030A0"/>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5" name="14 Cubo">
            <a:extLst>
              <a:ext uri="{FF2B5EF4-FFF2-40B4-BE49-F238E27FC236}">
                <a16:creationId xmlns:a16="http://schemas.microsoft.com/office/drawing/2014/main" id="{21DB38AF-0E16-42F8-8D8A-D61994524681}"/>
              </a:ext>
            </a:extLst>
          </p:cNvPr>
          <p:cNvSpPr/>
          <p:nvPr/>
        </p:nvSpPr>
        <p:spPr>
          <a:xfrm>
            <a:off x="7651605" y="3703257"/>
            <a:ext cx="208800" cy="208800"/>
          </a:xfrm>
          <a:prstGeom prst="flowChartProcess">
            <a:avLst/>
          </a:prstGeom>
          <a:solidFill>
            <a:srgbClr val="7030A0"/>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6" name="14 Cubo">
            <a:extLst>
              <a:ext uri="{FF2B5EF4-FFF2-40B4-BE49-F238E27FC236}">
                <a16:creationId xmlns:a16="http://schemas.microsoft.com/office/drawing/2014/main" id="{65790BD4-8771-4226-8C37-ED2F48001900}"/>
              </a:ext>
            </a:extLst>
          </p:cNvPr>
          <p:cNvSpPr/>
          <p:nvPr/>
        </p:nvSpPr>
        <p:spPr>
          <a:xfrm>
            <a:off x="7651605" y="3942912"/>
            <a:ext cx="208800" cy="208800"/>
          </a:xfrm>
          <a:prstGeom prst="flowChartProcess">
            <a:avLst/>
          </a:prstGeom>
          <a:solidFill>
            <a:srgbClr val="7030A0"/>
          </a:solidFill>
          <a:ln w="9525">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7" name="14 Cubo">
            <a:extLst>
              <a:ext uri="{FF2B5EF4-FFF2-40B4-BE49-F238E27FC236}">
                <a16:creationId xmlns:a16="http://schemas.microsoft.com/office/drawing/2014/main" id="{310DB360-B9E9-4A98-83B0-1A1492DB41CA}"/>
              </a:ext>
            </a:extLst>
          </p:cNvPr>
          <p:cNvSpPr/>
          <p:nvPr/>
        </p:nvSpPr>
        <p:spPr>
          <a:xfrm>
            <a:off x="11452132" y="2984286"/>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56" name="14 Cubo">
            <a:extLst>
              <a:ext uri="{FF2B5EF4-FFF2-40B4-BE49-F238E27FC236}">
                <a16:creationId xmlns:a16="http://schemas.microsoft.com/office/drawing/2014/main" id="{0B7D86D7-7ABC-4926-A8C3-15507F5E836D}"/>
              </a:ext>
            </a:extLst>
          </p:cNvPr>
          <p:cNvSpPr/>
          <p:nvPr/>
        </p:nvSpPr>
        <p:spPr>
          <a:xfrm>
            <a:off x="11216775" y="3942912"/>
            <a:ext cx="208800" cy="208800"/>
          </a:xfrm>
          <a:prstGeom prst="rect">
            <a:avLst/>
          </a:prstGeom>
          <a:solidFill>
            <a:srgbClr val="7030A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4" name="14 Cubo">
            <a:extLst>
              <a:ext uri="{FF2B5EF4-FFF2-40B4-BE49-F238E27FC236}">
                <a16:creationId xmlns:a16="http://schemas.microsoft.com/office/drawing/2014/main" id="{62CD187E-50C0-4A41-B894-6BAE60A49088}"/>
              </a:ext>
            </a:extLst>
          </p:cNvPr>
          <p:cNvSpPr/>
          <p:nvPr/>
        </p:nvSpPr>
        <p:spPr>
          <a:xfrm>
            <a:off x="2144607" y="2504972"/>
            <a:ext cx="72000" cy="208800"/>
          </a:xfrm>
          <a:prstGeom prst="flowChartProcess">
            <a:avLst/>
          </a:prstGeom>
          <a:solidFill>
            <a:schemeClr val="bg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2" name="14 Cubo">
            <a:extLst>
              <a:ext uri="{FF2B5EF4-FFF2-40B4-BE49-F238E27FC236}">
                <a16:creationId xmlns:a16="http://schemas.microsoft.com/office/drawing/2014/main" id="{83F4656E-1A11-4EBE-A1CC-8D5D7379087F}"/>
              </a:ext>
            </a:extLst>
          </p:cNvPr>
          <p:cNvSpPr/>
          <p:nvPr/>
        </p:nvSpPr>
        <p:spPr>
          <a:xfrm>
            <a:off x="2627821" y="4178249"/>
            <a:ext cx="165600" cy="208800"/>
          </a:xfrm>
          <a:prstGeom prst="flowChartProcess">
            <a:avLst/>
          </a:prstGeom>
          <a:solidFill>
            <a:schemeClr val="bg2"/>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6" name="14 Cubo">
            <a:extLst>
              <a:ext uri="{FF2B5EF4-FFF2-40B4-BE49-F238E27FC236}">
                <a16:creationId xmlns:a16="http://schemas.microsoft.com/office/drawing/2014/main" id="{AB690A91-A03D-4DD7-AE84-0F1765ACCE3C}"/>
              </a:ext>
            </a:extLst>
          </p:cNvPr>
          <p:cNvSpPr/>
          <p:nvPr/>
        </p:nvSpPr>
        <p:spPr>
          <a:xfrm>
            <a:off x="3403035" y="504629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9" name="Rectángulo 428">
            <a:extLst>
              <a:ext uri="{FF2B5EF4-FFF2-40B4-BE49-F238E27FC236}">
                <a16:creationId xmlns:a16="http://schemas.microsoft.com/office/drawing/2014/main" id="{7388F559-3C90-41D1-942A-EC860D04A460}"/>
              </a:ext>
            </a:extLst>
          </p:cNvPr>
          <p:cNvSpPr/>
          <p:nvPr/>
        </p:nvSpPr>
        <p:spPr>
          <a:xfrm>
            <a:off x="3602999" y="4841326"/>
            <a:ext cx="3677659" cy="1338828"/>
          </a:xfrm>
          <a:prstGeom prst="rect">
            <a:avLst/>
          </a:prstGeom>
          <a:effectLst/>
        </p:spPr>
        <p:txBody>
          <a:bodyPr wrap="square">
            <a:spAutoFit/>
          </a:bodyPr>
          <a:lstStyle/>
          <a:p>
            <a:pPr marL="0" marR="0" lvl="0" indent="0" algn="l" defTabSz="914400" rtl="0" eaLnBrk="1" fontAlgn="ctr" latinLnBrk="0" hangingPunct="1">
              <a:lnSpc>
                <a:spcPct val="15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Asignaciones Pemex:  133.7 </a:t>
            </a:r>
            <a:r>
              <a:rPr kumimoji="0" lang="es-MX" sz="18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(63.8%)</a:t>
            </a:r>
          </a:p>
          <a:p>
            <a:pPr marL="0" marR="0" lvl="0" indent="0" algn="l" defTabSz="914400" rtl="0" eaLnBrk="1" fontAlgn="ctr" latinLnBrk="0" hangingPunct="1">
              <a:lnSpc>
                <a:spcPct val="15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Estado: 66.3 </a:t>
            </a:r>
            <a:r>
              <a:rPr kumimoji="0" lang="es-MX" sz="18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(31.6%)</a:t>
            </a:r>
          </a:p>
          <a:p>
            <a:pPr marL="0" marR="0" lvl="0" indent="0" algn="l" defTabSz="914400" rtl="0" eaLnBrk="1" fontAlgn="ctr" latinLnBrk="0" hangingPunct="1">
              <a:lnSpc>
                <a:spcPct val="15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Contratos: 9.5</a:t>
            </a:r>
            <a:r>
              <a:rPr kumimoji="0" lang="es-MX" sz="18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 (4.5%)</a:t>
            </a:r>
          </a:p>
        </p:txBody>
      </p:sp>
      <p:sp>
        <p:nvSpPr>
          <p:cNvPr id="430" name="14 Cubo">
            <a:extLst>
              <a:ext uri="{FF2B5EF4-FFF2-40B4-BE49-F238E27FC236}">
                <a16:creationId xmlns:a16="http://schemas.microsoft.com/office/drawing/2014/main" id="{F18C16CF-B007-4D01-96A5-03CFF5045C92}"/>
              </a:ext>
            </a:extLst>
          </p:cNvPr>
          <p:cNvSpPr/>
          <p:nvPr/>
        </p:nvSpPr>
        <p:spPr>
          <a:xfrm>
            <a:off x="3403035" y="5475667"/>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0" name="14 Cubo">
            <a:extLst>
              <a:ext uri="{FF2B5EF4-FFF2-40B4-BE49-F238E27FC236}">
                <a16:creationId xmlns:a16="http://schemas.microsoft.com/office/drawing/2014/main" id="{0B039CDE-FF54-4CE8-96B0-14002A32DC5E}"/>
              </a:ext>
            </a:extLst>
          </p:cNvPr>
          <p:cNvSpPr/>
          <p:nvPr/>
        </p:nvSpPr>
        <p:spPr>
          <a:xfrm>
            <a:off x="3403035" y="5905038"/>
            <a:ext cx="208800" cy="208800"/>
          </a:xfrm>
          <a:prstGeom prst="flowChartProcess">
            <a:avLst/>
          </a:prstGeom>
          <a:solidFill>
            <a:srgbClr val="7030A0"/>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0" name="14 Cubo">
            <a:extLst>
              <a:ext uri="{FF2B5EF4-FFF2-40B4-BE49-F238E27FC236}">
                <a16:creationId xmlns:a16="http://schemas.microsoft.com/office/drawing/2014/main" id="{8577DBD2-4C5D-43FF-AD64-9328658D43E5}"/>
              </a:ext>
            </a:extLst>
          </p:cNvPr>
          <p:cNvSpPr/>
          <p:nvPr/>
        </p:nvSpPr>
        <p:spPr>
          <a:xfrm>
            <a:off x="8514534" y="5046296"/>
            <a:ext cx="208800" cy="208800"/>
          </a:xfrm>
          <a:prstGeom prst="flowChartProcess">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5" name="14 Cubo">
            <a:extLst>
              <a:ext uri="{FF2B5EF4-FFF2-40B4-BE49-F238E27FC236}">
                <a16:creationId xmlns:a16="http://schemas.microsoft.com/office/drawing/2014/main" id="{83093071-75A2-4333-82D5-0E5BFA1731D5}"/>
              </a:ext>
            </a:extLst>
          </p:cNvPr>
          <p:cNvSpPr/>
          <p:nvPr/>
        </p:nvSpPr>
        <p:spPr>
          <a:xfrm>
            <a:off x="8514534" y="5475667"/>
            <a:ext cx="208800" cy="208800"/>
          </a:xfrm>
          <a:prstGeom prst="flowChartProcess">
            <a:avLst/>
          </a:prstGeom>
          <a:solidFill>
            <a:srgbClr val="CCBAD7"/>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7" name="14 Cubo">
            <a:extLst>
              <a:ext uri="{FF2B5EF4-FFF2-40B4-BE49-F238E27FC236}">
                <a16:creationId xmlns:a16="http://schemas.microsoft.com/office/drawing/2014/main" id="{880147C4-76F5-4BAF-B496-8EF22104A0FD}"/>
              </a:ext>
            </a:extLst>
          </p:cNvPr>
          <p:cNvSpPr/>
          <p:nvPr/>
        </p:nvSpPr>
        <p:spPr>
          <a:xfrm>
            <a:off x="8514534" y="5905038"/>
            <a:ext cx="208800" cy="208800"/>
          </a:xfrm>
          <a:prstGeom prst="flowChartProcess">
            <a:avLst/>
          </a:prstGeom>
          <a:solidFill>
            <a:srgbClr val="7030A0"/>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44" name="14 Cubo">
            <a:extLst>
              <a:ext uri="{FF2B5EF4-FFF2-40B4-BE49-F238E27FC236}">
                <a16:creationId xmlns:a16="http://schemas.microsoft.com/office/drawing/2014/main" id="{7156173B-D282-47C1-A0D3-596D5033F5EF}"/>
              </a:ext>
            </a:extLst>
          </p:cNvPr>
          <p:cNvSpPr/>
          <p:nvPr/>
        </p:nvSpPr>
        <p:spPr>
          <a:xfrm>
            <a:off x="9302742" y="2987430"/>
            <a:ext cx="108000" cy="208800"/>
          </a:xfrm>
          <a:prstGeom prst="rect">
            <a:avLst/>
          </a:prstGeom>
          <a:solidFill>
            <a:srgbClr val="AFA166"/>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8" name="14 Cubo">
            <a:extLst>
              <a:ext uri="{FF2B5EF4-FFF2-40B4-BE49-F238E27FC236}">
                <a16:creationId xmlns:a16="http://schemas.microsoft.com/office/drawing/2014/main" id="{701A7F41-576B-4CA9-9AB5-3407736DE782}"/>
              </a:ext>
            </a:extLst>
          </p:cNvPr>
          <p:cNvSpPr/>
          <p:nvPr/>
        </p:nvSpPr>
        <p:spPr>
          <a:xfrm>
            <a:off x="10991279" y="4420066"/>
            <a:ext cx="108000" cy="208800"/>
          </a:xfrm>
          <a:prstGeom prst="rect">
            <a:avLst/>
          </a:prstGeom>
          <a:solidFill>
            <a:srgbClr val="CCBAD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9" name="CuadroTexto 848">
            <a:extLst>
              <a:ext uri="{FF2B5EF4-FFF2-40B4-BE49-F238E27FC236}">
                <a16:creationId xmlns:a16="http://schemas.microsoft.com/office/drawing/2014/main" id="{470F3777-8BED-4357-A34F-3BA23D0E6D59}"/>
              </a:ext>
            </a:extLst>
          </p:cNvPr>
          <p:cNvSpPr txBox="1"/>
          <p:nvPr/>
        </p:nvSpPr>
        <p:spPr>
          <a:xfrm>
            <a:off x="8698283"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Recurso Prospectivo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112.8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
        <p:nvSpPr>
          <p:cNvPr id="859" name="Rectángulo 858">
            <a:extLst>
              <a:ext uri="{FF2B5EF4-FFF2-40B4-BE49-F238E27FC236}">
                <a16:creationId xmlns:a16="http://schemas.microsoft.com/office/drawing/2014/main" id="{B662D206-A320-4D43-9EB7-B1FB3AE343C3}"/>
              </a:ext>
            </a:extLst>
          </p:cNvPr>
          <p:cNvSpPr/>
          <p:nvPr/>
        </p:nvSpPr>
        <p:spPr>
          <a:xfrm>
            <a:off x="8698283" y="4841326"/>
            <a:ext cx="3493717" cy="1338828"/>
          </a:xfrm>
          <a:prstGeom prst="rect">
            <a:avLst/>
          </a:prstGeom>
          <a:effectLst/>
        </p:spPr>
        <p:txBody>
          <a:bodyPr wrap="square">
            <a:spAutoFit/>
          </a:bodyPr>
          <a:lstStyle/>
          <a:p>
            <a:pPr marL="0" marR="0" lvl="0" indent="0" algn="l" defTabSz="914400" rtl="0" eaLnBrk="1" fontAlgn="ctr" latinLnBrk="0" hangingPunct="1">
              <a:lnSpc>
                <a:spcPct val="15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Asignaciones Pemex:  22.6 </a:t>
            </a:r>
            <a:r>
              <a:rPr kumimoji="0" lang="es-MX" sz="18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(20.0 %)</a:t>
            </a:r>
            <a:endParaRPr kumimoji="0" lang="es-MX" sz="1800" b="0" i="1"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endParaRPr>
          </a:p>
          <a:p>
            <a:pPr marL="0" marR="0" lvl="0" indent="0" algn="l" defTabSz="914400" rtl="0" eaLnBrk="1" fontAlgn="ctr" latinLnBrk="0" hangingPunct="1">
              <a:lnSpc>
                <a:spcPct val="15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Estado: 75.1 </a:t>
            </a:r>
            <a:r>
              <a:rPr kumimoji="0" lang="es-MX" sz="18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(66.5%)</a:t>
            </a:r>
            <a:endParaRPr kumimoji="0" lang="es-MX" sz="1800" b="0" i="1"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endParaRPr>
          </a:p>
          <a:p>
            <a:pPr marL="0" marR="0" lvl="0" indent="0" algn="l" defTabSz="914400" rtl="0" eaLnBrk="1" fontAlgn="ctr" latinLnBrk="0" hangingPunct="1">
              <a:lnSpc>
                <a:spcPct val="15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Contratos: 15.2 </a:t>
            </a:r>
            <a:r>
              <a:rPr kumimoji="0" lang="es-MX" sz="1800" b="0"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(13.5%)</a:t>
            </a:r>
            <a:endParaRPr kumimoji="0" lang="es-MX" sz="1800" b="0" i="1"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endParaRPr>
          </a:p>
        </p:txBody>
      </p:sp>
      <p:sp>
        <p:nvSpPr>
          <p:cNvPr id="449" name="14 Cubo">
            <a:extLst>
              <a:ext uri="{FF2B5EF4-FFF2-40B4-BE49-F238E27FC236}">
                <a16:creationId xmlns:a16="http://schemas.microsoft.com/office/drawing/2014/main" id="{BBF9284B-E647-4BD6-8D1C-6F49CC884701}"/>
              </a:ext>
            </a:extLst>
          </p:cNvPr>
          <p:cNvSpPr/>
          <p:nvPr/>
        </p:nvSpPr>
        <p:spPr>
          <a:xfrm>
            <a:off x="2755149" y="4178249"/>
            <a:ext cx="76967" cy="208800"/>
          </a:xfrm>
          <a:prstGeom prst="flowChartProcess">
            <a:avLst/>
          </a:prstGeom>
          <a:solidFill>
            <a:srgbClr val="AFA166"/>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29" name="Tabla 628">
            <a:extLst>
              <a:ext uri="{FF2B5EF4-FFF2-40B4-BE49-F238E27FC236}">
                <a16:creationId xmlns:a16="http://schemas.microsoft.com/office/drawing/2014/main" id="{52C2F20D-938E-4F53-8DD9-2AD2D064B3B2}"/>
              </a:ext>
            </a:extLst>
          </p:cNvPr>
          <p:cNvGraphicFramePr>
            <a:graphicFrameLocks noGrp="1"/>
          </p:cNvGraphicFramePr>
          <p:nvPr>
            <p:extLst/>
          </p:nvPr>
        </p:nvGraphicFramePr>
        <p:xfrm>
          <a:off x="1824751" y="4989650"/>
          <a:ext cx="1625952" cy="914400"/>
        </p:xfrm>
        <a:graphic>
          <a:graphicData uri="http://schemas.openxmlformats.org/drawingml/2006/table">
            <a:tbl>
              <a:tblPr firstRow="1" bandRow="1">
                <a:tableStyleId>{5940675A-B579-460E-94D1-54222C63F5DA}</a:tableStyleId>
              </a:tblPr>
              <a:tblGrid>
                <a:gridCol w="1625952">
                  <a:extLst>
                    <a:ext uri="{9D8B030D-6E8A-4147-A177-3AD203B41FA5}">
                      <a16:colId xmlns:a16="http://schemas.microsoft.com/office/drawing/2014/main" val="38848855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Volumen Remanente 209.5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1602485"/>
                  </a:ext>
                </a:extLst>
              </a:tr>
            </a:tbl>
          </a:graphicData>
        </a:graphic>
      </p:graphicFrame>
      <p:sp>
        <p:nvSpPr>
          <p:cNvPr id="428" name="CuadroTexto 427">
            <a:extLst>
              <a:ext uri="{FF2B5EF4-FFF2-40B4-BE49-F238E27FC236}">
                <a16:creationId xmlns:a16="http://schemas.microsoft.com/office/drawing/2014/main" id="{94BA6A88-E002-4000-B2EB-F5F0B6764ED7}"/>
              </a:ext>
            </a:extLst>
          </p:cNvPr>
          <p:cNvSpPr txBox="1"/>
          <p:nvPr/>
        </p:nvSpPr>
        <p:spPr>
          <a:xfrm>
            <a:off x="708477"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Volumen Original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296.9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82834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8304" y="173422"/>
            <a:ext cx="10563806" cy="1103587"/>
          </a:xfrm>
        </p:spPr>
        <p:txBody>
          <a:bodyPr vert="horz" lIns="91440" tIns="45720" rIns="91440" bIns="45720" rtlCol="0" anchor="ctr">
            <a:noAutofit/>
          </a:bodyPr>
          <a:lstStyle/>
          <a:p>
            <a:pPr lvl="0" algn="just"/>
            <a:r>
              <a:rPr lang="en-US" sz="3200" b="1" dirty="0" err="1">
                <a:latin typeface="+mn-lt"/>
                <a:cs typeface="Arial" panose="020B0604020202020204" pitchFamily="34" charset="0"/>
              </a:rPr>
              <a:t>Contenido</a:t>
            </a:r>
            <a:endParaRPr lang="es-MX" sz="2800" b="1" dirty="0">
              <a:latin typeface="+mn-lt"/>
            </a:endParaRPr>
          </a:p>
        </p:txBody>
      </p:sp>
      <p:sp>
        <p:nvSpPr>
          <p:cNvPr id="4" name="3 Marcador de número de diapositiva"/>
          <p:cNvSpPr>
            <a:spLocks noGrp="1"/>
          </p:cNvSpPr>
          <p:nvPr>
            <p:ph type="sldNum" sz="quarter" idx="12"/>
          </p:nvPr>
        </p:nvSpPr>
        <p:spPr/>
        <p:txBody>
          <a:bodyPr/>
          <a:lstStyle/>
          <a:p>
            <a:fld id="{A6D232F9-4141-0D4A-B0DE-3C6A5D0AFBAC}" type="slidenum">
              <a:rPr lang="en-US" smtClean="0"/>
              <a:t>13</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639820" y="1452881"/>
            <a:ext cx="10950473" cy="4474334"/>
          </a:xfrm>
        </p:spPr>
        <p:txBody>
          <a:bodyPr anchor="t">
            <a:noAutofit/>
          </a:bodyPr>
          <a:lstStyle/>
          <a:p>
            <a:pPr marL="514350" lvl="1" indent="-514350" algn="just">
              <a:lnSpc>
                <a:spcPct val="100000"/>
              </a:lnSpc>
              <a:spcBef>
                <a:spcPts val="1200"/>
              </a:spcBef>
              <a:spcAft>
                <a:spcPts val="1200"/>
              </a:spcAft>
              <a:buFont typeface="+mj-lt"/>
              <a:buAutoNum type="arabicPeriod"/>
            </a:pPr>
            <a:r>
              <a:rPr lang="es-MX" b="1" dirty="0" smtClean="0"/>
              <a:t>Marco </a:t>
            </a:r>
            <a:r>
              <a:rPr lang="es-MX" b="1" dirty="0"/>
              <a:t>Legal de las Asignaciones de PEMEX</a:t>
            </a:r>
          </a:p>
          <a:p>
            <a:pPr marL="514350" lvl="1" indent="-514350" algn="just">
              <a:lnSpc>
                <a:spcPct val="100000"/>
              </a:lnSpc>
              <a:spcBef>
                <a:spcPts val="1200"/>
              </a:spcBef>
              <a:spcAft>
                <a:spcPts val="1200"/>
              </a:spcAft>
              <a:buFont typeface="+mj-lt"/>
              <a:buAutoNum type="arabicPeriod"/>
            </a:pPr>
            <a:r>
              <a:rPr lang="es-MX" b="1" dirty="0">
                <a:cs typeface="Arial" panose="020B0604020202020204" pitchFamily="34" charset="0"/>
              </a:rPr>
              <a:t>Ronda Cero</a:t>
            </a:r>
          </a:p>
          <a:p>
            <a:pPr marL="514350" lvl="1" indent="-514350" algn="just">
              <a:lnSpc>
                <a:spcPct val="100000"/>
              </a:lnSpc>
              <a:spcBef>
                <a:spcPts val="1200"/>
              </a:spcBef>
              <a:spcAft>
                <a:spcPts val="1200"/>
              </a:spcAft>
              <a:buFont typeface="+mj-lt"/>
              <a:buAutoNum type="arabicPeriod"/>
            </a:pPr>
            <a:r>
              <a:rPr lang="es-MX" b="1" dirty="0">
                <a:cs typeface="Arial" panose="020B0604020202020204" pitchFamily="34" charset="0"/>
              </a:rPr>
              <a:t>Asignaciones de Exploración, Extracción y Resguardo</a:t>
            </a:r>
          </a:p>
          <a:p>
            <a:pPr marL="514350" lvl="1" indent="-514350" algn="just">
              <a:lnSpc>
                <a:spcPct val="100000"/>
              </a:lnSpc>
              <a:spcBef>
                <a:spcPts val="1200"/>
              </a:spcBef>
              <a:spcAft>
                <a:spcPts val="1200"/>
              </a:spcAft>
              <a:buFont typeface="+mj-lt"/>
              <a:buAutoNum type="arabicPeriod"/>
            </a:pPr>
            <a:r>
              <a:rPr lang="es-MX" b="1" dirty="0">
                <a:cs typeface="Arial" panose="020B0604020202020204" pitchFamily="34" charset="0"/>
              </a:rPr>
              <a:t>Situación </a:t>
            </a:r>
            <a:r>
              <a:rPr lang="es-MX" b="1" dirty="0" smtClean="0">
                <a:cs typeface="Arial" panose="020B0604020202020204" pitchFamily="34" charset="0"/>
              </a:rPr>
              <a:t>actual</a:t>
            </a:r>
            <a:endParaRPr lang="es-MX" b="1" dirty="0">
              <a:cs typeface="Arial" panose="020B0604020202020204" pitchFamily="34" charset="0"/>
            </a:endParaRPr>
          </a:p>
        </p:txBody>
      </p:sp>
    </p:spTree>
    <p:extLst>
      <p:ext uri="{BB962C8B-B14F-4D97-AF65-F5344CB8AC3E}">
        <p14:creationId xmlns:p14="http://schemas.microsoft.com/office/powerpoint/2010/main" val="3260041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8304" y="173422"/>
            <a:ext cx="10563806" cy="1103587"/>
          </a:xfrm>
        </p:spPr>
        <p:txBody>
          <a:bodyPr vert="horz" lIns="91440" tIns="45720" rIns="91440" bIns="45720" rtlCol="0" anchor="ctr">
            <a:noAutofit/>
          </a:bodyPr>
          <a:lstStyle/>
          <a:p>
            <a:pPr lvl="0" algn="just"/>
            <a:r>
              <a:rPr lang="en-US" sz="3200" b="1" dirty="0" err="1">
                <a:latin typeface="+mn-lt"/>
                <a:cs typeface="Arial" panose="020B0604020202020204" pitchFamily="34" charset="0"/>
              </a:rPr>
              <a:t>Contenido</a:t>
            </a:r>
            <a:endParaRPr lang="es-MX" sz="2800" b="1" dirty="0">
              <a:latin typeface="+mn-lt"/>
            </a:endParaRPr>
          </a:p>
        </p:txBody>
      </p:sp>
      <p:sp>
        <p:nvSpPr>
          <p:cNvPr id="4" name="3 Marcador de número de diapositiva"/>
          <p:cNvSpPr>
            <a:spLocks noGrp="1"/>
          </p:cNvSpPr>
          <p:nvPr>
            <p:ph type="sldNum" sz="quarter" idx="12"/>
          </p:nvPr>
        </p:nvSpPr>
        <p:spPr/>
        <p:txBody>
          <a:bodyPr/>
          <a:lstStyle/>
          <a:p>
            <a:fld id="{A6D232F9-4141-0D4A-B0DE-3C6A5D0AFBAC}" type="slidenum">
              <a:rPr lang="en-US" smtClean="0"/>
              <a:t>14</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639820" y="1452881"/>
            <a:ext cx="10950473" cy="4474334"/>
          </a:xfrm>
        </p:spPr>
        <p:txBody>
          <a:bodyPr anchor="t">
            <a:noAutofit/>
          </a:bodyPr>
          <a:lstStyle/>
          <a:p>
            <a:pPr marL="514350" lvl="1" indent="-514350" algn="just">
              <a:lnSpc>
                <a:spcPct val="100000"/>
              </a:lnSpc>
              <a:spcBef>
                <a:spcPts val="1200"/>
              </a:spcBef>
              <a:spcAft>
                <a:spcPts val="1200"/>
              </a:spcAft>
              <a:buFont typeface="+mj-lt"/>
              <a:buAutoNum type="arabicPeriod"/>
            </a:pPr>
            <a:r>
              <a:rPr lang="es-MX" b="1" dirty="0" smtClean="0"/>
              <a:t>Marco </a:t>
            </a:r>
            <a:r>
              <a:rPr lang="es-MX" b="1" dirty="0"/>
              <a:t>Legal de las Asignaciones de PEMEX</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Ronda Cero</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Asignaciones de Exploración, Extracción y Resguardo</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Situación </a:t>
            </a:r>
            <a:r>
              <a:rPr lang="es-MX" b="1" dirty="0" smtClean="0">
                <a:solidFill>
                  <a:schemeClr val="bg1">
                    <a:lumMod val="75000"/>
                  </a:schemeClr>
                </a:solidFill>
                <a:cs typeface="Arial" panose="020B0604020202020204" pitchFamily="34" charset="0"/>
              </a:rPr>
              <a:t>actual</a:t>
            </a:r>
            <a:endParaRPr lang="es-MX" b="1" dirty="0">
              <a:solidFill>
                <a:schemeClr val="bg1">
                  <a:lumMod val="75000"/>
                </a:schemeClr>
              </a:solidFill>
              <a:cs typeface="Arial" panose="020B0604020202020204" pitchFamily="34" charset="0"/>
            </a:endParaRPr>
          </a:p>
        </p:txBody>
      </p:sp>
    </p:spTree>
    <p:extLst>
      <p:ext uri="{BB962C8B-B14F-4D97-AF65-F5344CB8AC3E}">
        <p14:creationId xmlns:p14="http://schemas.microsoft.com/office/powerpoint/2010/main" val="2719001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6D232F9-4141-0D4A-B0DE-3C6A5D0AFBAC}" type="slidenum">
              <a:rPr lang="en-US" smtClean="0"/>
              <a:t>15</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620764" y="1600350"/>
            <a:ext cx="5584964" cy="4484460"/>
          </a:xfrm>
        </p:spPr>
        <p:txBody>
          <a:bodyPr vert="horz" lIns="91440" tIns="45720" rIns="91440" bIns="45720" rtlCol="0" anchor="t">
            <a:noAutofit/>
          </a:bodyPr>
          <a:lstStyle/>
          <a:p>
            <a:pPr marL="0" lvl="1" indent="0" algn="just">
              <a:lnSpc>
                <a:spcPct val="100000"/>
              </a:lnSpc>
              <a:spcBef>
                <a:spcPts val="0"/>
              </a:spcBef>
              <a:buClr>
                <a:schemeClr val="tx1">
                  <a:lumMod val="75000"/>
                  <a:lumOff val="25000"/>
                </a:schemeClr>
              </a:buClr>
              <a:buNone/>
            </a:pPr>
            <a:r>
              <a:rPr lang="es-MX" b="1" dirty="0">
                <a:solidFill>
                  <a:schemeClr val="accent5"/>
                </a:solidFill>
              </a:rPr>
              <a:t>Ley de Hidrocarburos</a:t>
            </a:r>
          </a:p>
          <a:p>
            <a:pPr marL="0" lvl="1" indent="0" algn="just">
              <a:lnSpc>
                <a:spcPct val="100000"/>
              </a:lnSpc>
              <a:spcBef>
                <a:spcPts val="0"/>
              </a:spcBef>
              <a:buClr>
                <a:schemeClr val="tx1">
                  <a:lumMod val="75000"/>
                  <a:lumOff val="25000"/>
                </a:schemeClr>
              </a:buClr>
              <a:buNone/>
            </a:pPr>
            <a:r>
              <a:rPr lang="es-MX" dirty="0">
                <a:solidFill>
                  <a:schemeClr val="accent5"/>
                </a:solidFill>
              </a:rPr>
              <a:t>Artículo 4, fracciones IV y V</a:t>
            </a:r>
          </a:p>
          <a:p>
            <a:pPr marL="0" lvl="1" indent="0" algn="just">
              <a:lnSpc>
                <a:spcPct val="100000"/>
              </a:lnSpc>
              <a:spcBef>
                <a:spcPts val="0"/>
              </a:spcBef>
              <a:buClr>
                <a:schemeClr val="tx1">
                  <a:lumMod val="75000"/>
                  <a:lumOff val="25000"/>
                </a:schemeClr>
              </a:buClr>
              <a:buNone/>
            </a:pPr>
            <a:endParaRPr lang="es-MX" sz="2000" dirty="0"/>
          </a:p>
          <a:p>
            <a:pPr marL="0" lvl="1" indent="0" algn="just">
              <a:lnSpc>
                <a:spcPct val="100000"/>
              </a:lnSpc>
              <a:spcBef>
                <a:spcPts val="0"/>
              </a:spcBef>
              <a:buClr>
                <a:schemeClr val="tx1">
                  <a:lumMod val="75000"/>
                  <a:lumOff val="25000"/>
                </a:schemeClr>
              </a:buClr>
              <a:buNone/>
            </a:pPr>
            <a:r>
              <a:rPr lang="es-MX" sz="2000" b="1" dirty="0"/>
              <a:t>Asignación</a:t>
            </a:r>
            <a:r>
              <a:rPr lang="es-MX" sz="2000" dirty="0"/>
              <a:t> es el instrumento mediante el cual la SENER </a:t>
            </a:r>
            <a:r>
              <a:rPr lang="es-MX" sz="2000" b="1" dirty="0"/>
              <a:t>otorga</a:t>
            </a:r>
            <a:r>
              <a:rPr lang="es-MX" sz="2000" dirty="0"/>
              <a:t> a un </a:t>
            </a:r>
            <a:r>
              <a:rPr lang="es-MX" sz="2000" b="1" dirty="0"/>
              <a:t>Asignatario</a:t>
            </a:r>
            <a:r>
              <a:rPr lang="es-MX" sz="2000" dirty="0"/>
              <a:t> el </a:t>
            </a:r>
            <a:r>
              <a:rPr lang="es-MX" sz="2000" b="1" dirty="0"/>
              <a:t>derecho</a:t>
            </a:r>
            <a:r>
              <a:rPr lang="es-MX" sz="2000" dirty="0"/>
              <a:t> para </a:t>
            </a:r>
            <a:r>
              <a:rPr lang="es-MX" sz="2000" b="1" dirty="0"/>
              <a:t>realizar actividades de Exploración y/o Extracción </a:t>
            </a:r>
            <a:r>
              <a:rPr lang="es-MX" sz="2000" dirty="0"/>
              <a:t>de Hidrocarburos en el </a:t>
            </a:r>
            <a:r>
              <a:rPr lang="es-MX" sz="2000" b="1" dirty="0"/>
              <a:t>Área de Asignación</a:t>
            </a:r>
            <a:r>
              <a:rPr lang="es-MX" sz="2000" dirty="0"/>
              <a:t> por una </a:t>
            </a:r>
            <a:r>
              <a:rPr lang="es-MX" sz="2000" b="1" dirty="0"/>
              <a:t>duración específica</a:t>
            </a:r>
            <a:r>
              <a:rPr lang="es-MX" sz="2000" dirty="0"/>
              <a:t>; donde el </a:t>
            </a:r>
            <a:r>
              <a:rPr lang="es-MX" sz="2000" b="1" dirty="0"/>
              <a:t>Área de Asignación </a:t>
            </a:r>
            <a:r>
              <a:rPr lang="es-MX" sz="2000" dirty="0"/>
              <a:t>corresponde a la </a:t>
            </a:r>
            <a:r>
              <a:rPr lang="es-MX" sz="2000" b="1" dirty="0"/>
              <a:t>superficie</a:t>
            </a:r>
            <a:r>
              <a:rPr lang="es-MX" sz="2000" dirty="0"/>
              <a:t> y </a:t>
            </a:r>
            <a:r>
              <a:rPr lang="es-MX" sz="2000" b="1" dirty="0"/>
              <a:t>profundidad</a:t>
            </a:r>
            <a:r>
              <a:rPr lang="es-MX" sz="2000" dirty="0"/>
              <a:t> (formaciones geológicas) en las que se pueden llevar a cabo dichas actividades.</a:t>
            </a:r>
            <a:endParaRPr lang="es-MX" sz="2000" b="1" dirty="0"/>
          </a:p>
          <a:p>
            <a:endParaRPr lang="es-MX" sz="2000" dirty="0"/>
          </a:p>
        </p:txBody>
      </p:sp>
      <p:sp>
        <p:nvSpPr>
          <p:cNvPr id="3" name="Título 2"/>
          <p:cNvSpPr>
            <a:spLocks noGrp="1"/>
          </p:cNvSpPr>
          <p:nvPr>
            <p:ph type="title"/>
          </p:nvPr>
        </p:nvSpPr>
        <p:spPr/>
        <p:txBody>
          <a:bodyPr>
            <a:noAutofit/>
          </a:bodyPr>
          <a:lstStyle/>
          <a:p>
            <a:pPr algn="just"/>
            <a:r>
              <a:rPr lang="es-MX" sz="2800" b="1" dirty="0" smtClean="0">
                <a:solidFill>
                  <a:schemeClr val="accent1">
                    <a:lumMod val="75000"/>
                  </a:schemeClr>
                </a:solidFill>
                <a:latin typeface="+mn-lt"/>
              </a:rPr>
              <a:t>Asignaciones</a:t>
            </a:r>
            <a:endParaRPr lang="es-MX" sz="2800" b="1" dirty="0">
              <a:latin typeface="+mn-lt"/>
            </a:endParaRPr>
          </a:p>
        </p:txBody>
      </p:sp>
      <p:pic>
        <p:nvPicPr>
          <p:cNvPr id="6" name="Imagen 5"/>
          <p:cNvPicPr>
            <a:picLocks noChangeAspect="1"/>
          </p:cNvPicPr>
          <p:nvPr/>
        </p:nvPicPr>
        <p:blipFill rotWithShape="1">
          <a:blip r:embed="rId2"/>
          <a:srcRect l="-1473" t="2971" r="-454" b="3036"/>
          <a:stretch/>
        </p:blipFill>
        <p:spPr>
          <a:xfrm>
            <a:off x="7344256" y="1395596"/>
            <a:ext cx="3814868" cy="46732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pic>
    </p:spTree>
    <p:extLst>
      <p:ext uri="{BB962C8B-B14F-4D97-AF65-F5344CB8AC3E}">
        <p14:creationId xmlns:p14="http://schemas.microsoft.com/office/powerpoint/2010/main" val="3888844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6D232F9-4141-0D4A-B0DE-3C6A5D0AFBAC}" type="slidenum">
              <a:rPr lang="en-US" smtClean="0"/>
              <a:t>16</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639820" y="1377696"/>
            <a:ext cx="10950473" cy="4720435"/>
          </a:xfrm>
        </p:spPr>
        <p:txBody>
          <a:bodyPr anchor="t">
            <a:noAutofit/>
          </a:bodyPr>
          <a:lstStyle/>
          <a:p>
            <a:pPr marL="0" lvl="1" indent="0" algn="just">
              <a:lnSpc>
                <a:spcPct val="100000"/>
              </a:lnSpc>
              <a:spcBef>
                <a:spcPts val="0"/>
              </a:spcBef>
              <a:buClr>
                <a:schemeClr val="tx1">
                  <a:lumMod val="75000"/>
                  <a:lumOff val="25000"/>
                </a:schemeClr>
              </a:buClr>
              <a:buNone/>
            </a:pPr>
            <a:r>
              <a:rPr lang="es-MX" b="1" dirty="0">
                <a:solidFill>
                  <a:srgbClr val="0070C0"/>
                </a:solidFill>
              </a:rPr>
              <a:t>Decreto Constitucional </a:t>
            </a:r>
          </a:p>
          <a:p>
            <a:pPr marL="0" indent="0" algn="just">
              <a:lnSpc>
                <a:spcPct val="100000"/>
              </a:lnSpc>
              <a:spcBef>
                <a:spcPts val="0"/>
              </a:spcBef>
              <a:buClr>
                <a:schemeClr val="tx1">
                  <a:lumMod val="75000"/>
                  <a:lumOff val="25000"/>
                </a:schemeClr>
              </a:buClr>
              <a:buNone/>
            </a:pPr>
            <a:r>
              <a:rPr lang="es-MX" sz="2400" dirty="0">
                <a:solidFill>
                  <a:srgbClr val="0070C0"/>
                </a:solidFill>
              </a:rPr>
              <a:t>Transitorio Sexto</a:t>
            </a:r>
          </a:p>
          <a:p>
            <a:pPr marL="0" indent="0" algn="just">
              <a:lnSpc>
                <a:spcPct val="100000"/>
              </a:lnSpc>
              <a:spcBef>
                <a:spcPts val="0"/>
              </a:spcBef>
              <a:buClr>
                <a:schemeClr val="tx1">
                  <a:lumMod val="75000"/>
                  <a:lumOff val="25000"/>
                </a:schemeClr>
              </a:buClr>
              <a:buNone/>
            </a:pPr>
            <a:endParaRPr lang="es-MX" sz="2000" dirty="0"/>
          </a:p>
          <a:p>
            <a:pPr marL="333375" indent="-342900" algn="just">
              <a:lnSpc>
                <a:spcPct val="100000"/>
              </a:lnSpc>
              <a:spcBef>
                <a:spcPts val="0"/>
              </a:spcBef>
              <a:buClr>
                <a:schemeClr val="tx1">
                  <a:lumMod val="75000"/>
                  <a:lumOff val="25000"/>
                </a:schemeClr>
              </a:buClr>
            </a:pPr>
            <a:r>
              <a:rPr lang="es-MX" sz="2000" dirty="0"/>
              <a:t>Petróleos Mexicanos (PEMEX) </a:t>
            </a:r>
            <a:r>
              <a:rPr lang="es-MX" sz="2000" b="1" dirty="0"/>
              <a:t>someterá a la consideración de la Secretaria de Energía </a:t>
            </a:r>
            <a:r>
              <a:rPr lang="es-MX" sz="2000" dirty="0"/>
              <a:t>(SENER) la </a:t>
            </a:r>
            <a:r>
              <a:rPr lang="es-MX" sz="2000" b="1" dirty="0"/>
              <a:t>adjudicación</a:t>
            </a:r>
            <a:r>
              <a:rPr lang="es-MX" sz="2000" dirty="0"/>
              <a:t> de las áreas de exploración y los campos en producción que esté </a:t>
            </a:r>
            <a:r>
              <a:rPr lang="es-MX" sz="2000" b="1" dirty="0"/>
              <a:t>en capacidad de operar</a:t>
            </a:r>
            <a:r>
              <a:rPr lang="es-MX" sz="2000" dirty="0"/>
              <a:t>,</a:t>
            </a:r>
            <a:r>
              <a:rPr lang="es-MX" sz="2000" b="1" dirty="0"/>
              <a:t> </a:t>
            </a:r>
            <a:r>
              <a:rPr lang="es-MX" sz="2000" dirty="0"/>
              <a:t>a través de Asignaciones</a:t>
            </a:r>
          </a:p>
          <a:p>
            <a:pPr marL="333375" indent="-342900" algn="just">
              <a:lnSpc>
                <a:spcPct val="100000"/>
              </a:lnSpc>
              <a:spcBef>
                <a:spcPts val="0"/>
              </a:spcBef>
              <a:buClr>
                <a:schemeClr val="tx1">
                  <a:lumMod val="75000"/>
                  <a:lumOff val="25000"/>
                </a:schemeClr>
              </a:buClr>
            </a:pPr>
            <a:endParaRPr lang="es-MX" sz="2000" dirty="0">
              <a:cs typeface="Arial" panose="020B0604020202020204" pitchFamily="34" charset="0"/>
            </a:endParaRPr>
          </a:p>
          <a:p>
            <a:pPr marL="333375" indent="-342900" algn="just">
              <a:lnSpc>
                <a:spcPct val="100000"/>
              </a:lnSpc>
              <a:spcBef>
                <a:spcPts val="0"/>
              </a:spcBef>
              <a:buClr>
                <a:schemeClr val="tx1">
                  <a:lumMod val="75000"/>
                  <a:lumOff val="25000"/>
                </a:schemeClr>
              </a:buClr>
            </a:pPr>
            <a:r>
              <a:rPr lang="es-MX" sz="2000" dirty="0">
                <a:cs typeface="Arial" panose="020B0604020202020204" pitchFamily="34" charset="0"/>
              </a:rPr>
              <a:t>Con la asistencia técnica de la Comisión Nacional de Hidrocarburos (CNH),</a:t>
            </a:r>
            <a:r>
              <a:rPr lang="es-MX" sz="2000" b="1" dirty="0">
                <a:cs typeface="Arial" panose="020B0604020202020204" pitchFamily="34" charset="0"/>
              </a:rPr>
              <a:t> la SENER puede adjudicar Asignaciones a Pemex</a:t>
            </a:r>
          </a:p>
          <a:p>
            <a:pPr marL="457200" lvl="1" indent="0" algn="just">
              <a:lnSpc>
                <a:spcPct val="150000"/>
              </a:lnSpc>
              <a:spcBef>
                <a:spcPts val="0"/>
              </a:spcBef>
              <a:buClr>
                <a:schemeClr val="tx1">
                  <a:lumMod val="75000"/>
                  <a:lumOff val="25000"/>
                </a:schemeClr>
              </a:buClr>
              <a:buNone/>
            </a:pPr>
            <a:endParaRPr lang="es-MX" sz="2000" dirty="0">
              <a:cs typeface="Arial" panose="020B0604020202020204" pitchFamily="34" charset="0"/>
            </a:endParaRPr>
          </a:p>
          <a:p>
            <a:pPr marL="0" lvl="1" indent="0" algn="just">
              <a:lnSpc>
                <a:spcPct val="100000"/>
              </a:lnSpc>
              <a:spcBef>
                <a:spcPts val="0"/>
              </a:spcBef>
              <a:buClr>
                <a:schemeClr val="tx1">
                  <a:lumMod val="75000"/>
                  <a:lumOff val="25000"/>
                </a:schemeClr>
              </a:buClr>
              <a:buNone/>
            </a:pPr>
            <a:r>
              <a:rPr lang="es-MX" b="1" dirty="0">
                <a:solidFill>
                  <a:srgbClr val="0070C0"/>
                </a:solidFill>
              </a:rPr>
              <a:t>Ley Orgánica de la Administración Pública Federal</a:t>
            </a:r>
          </a:p>
          <a:p>
            <a:pPr marL="0" lvl="1" indent="0" algn="just">
              <a:lnSpc>
                <a:spcPct val="100000"/>
              </a:lnSpc>
              <a:spcBef>
                <a:spcPts val="0"/>
              </a:spcBef>
              <a:buClr>
                <a:schemeClr val="tx1">
                  <a:lumMod val="75000"/>
                  <a:lumOff val="25000"/>
                </a:schemeClr>
              </a:buClr>
              <a:buNone/>
            </a:pPr>
            <a:r>
              <a:rPr lang="es-MX" dirty="0">
                <a:solidFill>
                  <a:srgbClr val="0070C0"/>
                </a:solidFill>
              </a:rPr>
              <a:t>Artículo 33. Fracción VII</a:t>
            </a:r>
          </a:p>
          <a:p>
            <a:pPr marL="0" lvl="1" indent="0" algn="just">
              <a:lnSpc>
                <a:spcPct val="100000"/>
              </a:lnSpc>
              <a:spcBef>
                <a:spcPts val="0"/>
              </a:spcBef>
              <a:buClr>
                <a:schemeClr val="tx1">
                  <a:lumMod val="75000"/>
                  <a:lumOff val="25000"/>
                </a:schemeClr>
              </a:buClr>
              <a:buNone/>
            </a:pPr>
            <a:endParaRPr lang="es-MX" sz="2000" dirty="0"/>
          </a:p>
          <a:p>
            <a:pPr marL="342900" lvl="1" indent="-342900" algn="just">
              <a:lnSpc>
                <a:spcPct val="100000"/>
              </a:lnSpc>
              <a:spcBef>
                <a:spcPts val="0"/>
              </a:spcBef>
              <a:buClr>
                <a:schemeClr val="tx1">
                  <a:lumMod val="75000"/>
                  <a:lumOff val="25000"/>
                </a:schemeClr>
              </a:buClr>
            </a:pPr>
            <a:r>
              <a:rPr lang="es-MX" sz="2000" dirty="0"/>
              <a:t>A SENER le corresponde </a:t>
            </a:r>
            <a:r>
              <a:rPr lang="es-MX" sz="2000" b="1" dirty="0">
                <a:solidFill>
                  <a:prstClr val="black"/>
                </a:solidFill>
                <a:cs typeface="Arial" panose="020B0604020202020204" pitchFamily="34" charset="0"/>
              </a:rPr>
              <a:t>otorgar y revocar Asignaciones </a:t>
            </a:r>
            <a:r>
              <a:rPr lang="es-MX" sz="2000" dirty="0">
                <a:solidFill>
                  <a:prstClr val="black"/>
                </a:solidFill>
                <a:cs typeface="Arial" panose="020B0604020202020204" pitchFamily="34" charset="0"/>
              </a:rPr>
              <a:t>a que se refiere el artículo 27 Constitucional</a:t>
            </a:r>
            <a:endParaRPr lang="es-MX" sz="2000" dirty="0">
              <a:cs typeface="Arial" panose="020B0604020202020204" pitchFamily="34" charset="0"/>
            </a:endParaRPr>
          </a:p>
        </p:txBody>
      </p:sp>
      <p:sp>
        <p:nvSpPr>
          <p:cNvPr id="3" name="Título 2"/>
          <p:cNvSpPr>
            <a:spLocks noGrp="1"/>
          </p:cNvSpPr>
          <p:nvPr>
            <p:ph type="title"/>
          </p:nvPr>
        </p:nvSpPr>
        <p:spPr/>
        <p:txBody>
          <a:bodyPr>
            <a:noAutofit/>
          </a:bodyPr>
          <a:lstStyle/>
          <a:p>
            <a:pPr algn="just"/>
            <a:r>
              <a:rPr lang="es-MX" sz="2800" b="1" dirty="0">
                <a:latin typeface="+mn-lt"/>
              </a:rPr>
              <a:t>Por mandato constitucional, la Nación podrá llevar a cabo actividades de exploración y extracción a través de </a:t>
            </a:r>
            <a:r>
              <a:rPr lang="es-MX" sz="2800" b="1" dirty="0">
                <a:solidFill>
                  <a:schemeClr val="accent1">
                    <a:lumMod val="75000"/>
                  </a:schemeClr>
                </a:solidFill>
                <a:latin typeface="+mn-lt"/>
              </a:rPr>
              <a:t>Asignaciones</a:t>
            </a:r>
            <a:r>
              <a:rPr lang="es-MX" sz="2800" b="1" dirty="0">
                <a:latin typeface="+mn-lt"/>
              </a:rPr>
              <a:t> o Contratos</a:t>
            </a:r>
          </a:p>
        </p:txBody>
      </p:sp>
    </p:spTree>
    <p:extLst>
      <p:ext uri="{BB962C8B-B14F-4D97-AF65-F5344CB8AC3E}">
        <p14:creationId xmlns:p14="http://schemas.microsoft.com/office/powerpoint/2010/main" val="1195551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6D232F9-4141-0D4A-B0DE-3C6A5D0AFBAC}" type="slidenum">
              <a:rPr lang="en-US" smtClean="0"/>
              <a:t>17</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620763" y="1600350"/>
            <a:ext cx="10950473" cy="3926568"/>
          </a:xfrm>
        </p:spPr>
        <p:txBody>
          <a:bodyPr vert="horz" lIns="91440" tIns="45720" rIns="91440" bIns="45720" rtlCol="0" anchor="t">
            <a:noAutofit/>
          </a:bodyPr>
          <a:lstStyle/>
          <a:p>
            <a:pPr marL="0" lvl="1" indent="0" algn="just">
              <a:lnSpc>
                <a:spcPct val="100000"/>
              </a:lnSpc>
              <a:spcBef>
                <a:spcPts val="0"/>
              </a:spcBef>
              <a:buClr>
                <a:schemeClr val="tx1">
                  <a:lumMod val="75000"/>
                  <a:lumOff val="25000"/>
                </a:schemeClr>
              </a:buClr>
              <a:buNone/>
            </a:pPr>
            <a:r>
              <a:rPr lang="es-MX" b="1" dirty="0">
                <a:solidFill>
                  <a:schemeClr val="accent5"/>
                </a:solidFill>
              </a:rPr>
              <a:t>Ley de Hidrocarburos</a:t>
            </a:r>
          </a:p>
          <a:p>
            <a:pPr marL="0" lvl="1" indent="0" algn="just">
              <a:lnSpc>
                <a:spcPct val="100000"/>
              </a:lnSpc>
              <a:spcBef>
                <a:spcPts val="0"/>
              </a:spcBef>
              <a:buClr>
                <a:schemeClr val="tx1">
                  <a:lumMod val="75000"/>
                  <a:lumOff val="25000"/>
                </a:schemeClr>
              </a:buClr>
              <a:buNone/>
            </a:pPr>
            <a:r>
              <a:rPr lang="es-MX" dirty="0">
                <a:solidFill>
                  <a:schemeClr val="accent5"/>
                </a:solidFill>
              </a:rPr>
              <a:t>Artículo 6</a:t>
            </a:r>
          </a:p>
          <a:p>
            <a:pPr marL="0" lvl="1" indent="0" algn="just">
              <a:lnSpc>
                <a:spcPct val="100000"/>
              </a:lnSpc>
              <a:spcBef>
                <a:spcPts val="0"/>
              </a:spcBef>
              <a:buClr>
                <a:schemeClr val="tx1">
                  <a:lumMod val="75000"/>
                  <a:lumOff val="25000"/>
                </a:schemeClr>
              </a:buClr>
              <a:buNone/>
            </a:pPr>
            <a:endParaRPr lang="es-MX" sz="2000" dirty="0"/>
          </a:p>
          <a:p>
            <a:pPr marL="342900" lvl="1" indent="-342900" algn="just">
              <a:lnSpc>
                <a:spcPct val="100000"/>
              </a:lnSpc>
              <a:spcBef>
                <a:spcPts val="0"/>
              </a:spcBef>
              <a:buClr>
                <a:schemeClr val="tx1">
                  <a:lumMod val="75000"/>
                  <a:lumOff val="25000"/>
                </a:schemeClr>
              </a:buClr>
            </a:pPr>
            <a:r>
              <a:rPr lang="es-MX" sz="2000" dirty="0"/>
              <a:t>El Ejecutivo Federal, por conducto de la Secretaría, </a:t>
            </a:r>
            <a:r>
              <a:rPr lang="es-MX" sz="2000" b="1" dirty="0"/>
              <a:t>podrá otorgar y modificar a PEMEX</a:t>
            </a:r>
            <a:r>
              <a:rPr lang="es-MX" sz="2000" dirty="0"/>
              <a:t> o a cualquier otra empresa productiva del Estado, </a:t>
            </a:r>
            <a:r>
              <a:rPr lang="es-MX" sz="2000" b="1" dirty="0"/>
              <a:t>Asignaciones</a:t>
            </a:r>
            <a:r>
              <a:rPr lang="es-MX" sz="2000" dirty="0"/>
              <a:t> para realizar la Exploración y Extracción de Hidrocarburos</a:t>
            </a:r>
          </a:p>
          <a:p>
            <a:pPr marL="268288" lvl="1" indent="-268288" algn="just">
              <a:lnSpc>
                <a:spcPct val="100000"/>
              </a:lnSpc>
              <a:spcBef>
                <a:spcPts val="0"/>
              </a:spcBef>
              <a:buClr>
                <a:schemeClr val="tx1">
                  <a:lumMod val="75000"/>
                  <a:lumOff val="25000"/>
                </a:schemeClr>
              </a:buClr>
              <a:buFont typeface="Wingdings" panose="05000000000000000000" pitchFamily="2" charset="2"/>
              <a:buChar char="§"/>
            </a:pPr>
            <a:endParaRPr lang="es-MX" sz="2000" b="1" dirty="0"/>
          </a:p>
          <a:p>
            <a:pPr marL="0" lvl="1" indent="0" algn="just">
              <a:lnSpc>
                <a:spcPct val="100000"/>
              </a:lnSpc>
              <a:spcBef>
                <a:spcPts val="0"/>
              </a:spcBef>
              <a:buClr>
                <a:schemeClr val="tx1">
                  <a:lumMod val="75000"/>
                  <a:lumOff val="25000"/>
                </a:schemeClr>
              </a:buClr>
              <a:buNone/>
            </a:pPr>
            <a:r>
              <a:rPr lang="es-MX" b="1" dirty="0">
                <a:solidFill>
                  <a:schemeClr val="accent5"/>
                </a:solidFill>
              </a:rPr>
              <a:t>Reglamento de la Ley de Hidrocarburos</a:t>
            </a:r>
          </a:p>
          <a:p>
            <a:pPr marL="0" lvl="1" indent="0" algn="just">
              <a:lnSpc>
                <a:spcPct val="100000"/>
              </a:lnSpc>
              <a:spcBef>
                <a:spcPts val="0"/>
              </a:spcBef>
              <a:buClr>
                <a:schemeClr val="tx1">
                  <a:lumMod val="75000"/>
                  <a:lumOff val="25000"/>
                </a:schemeClr>
              </a:buClr>
              <a:buNone/>
            </a:pPr>
            <a:r>
              <a:rPr lang="es-MX" dirty="0">
                <a:solidFill>
                  <a:schemeClr val="accent5"/>
                </a:solidFill>
              </a:rPr>
              <a:t>Artículo 8</a:t>
            </a:r>
          </a:p>
          <a:p>
            <a:pPr marL="0" lvl="1" indent="0" algn="just">
              <a:lnSpc>
                <a:spcPct val="100000"/>
              </a:lnSpc>
              <a:spcBef>
                <a:spcPts val="0"/>
              </a:spcBef>
              <a:buClr>
                <a:schemeClr val="tx1">
                  <a:lumMod val="75000"/>
                  <a:lumOff val="25000"/>
                </a:schemeClr>
              </a:buClr>
              <a:buNone/>
            </a:pPr>
            <a:endParaRPr lang="es-MX" sz="2000" dirty="0"/>
          </a:p>
          <a:p>
            <a:pPr marL="342900" lvl="1" indent="-342900" algn="just">
              <a:lnSpc>
                <a:spcPct val="100000"/>
              </a:lnSpc>
              <a:spcBef>
                <a:spcPts val="0"/>
              </a:spcBef>
              <a:buClr>
                <a:schemeClr val="tx1">
                  <a:lumMod val="75000"/>
                  <a:lumOff val="25000"/>
                </a:schemeClr>
              </a:buClr>
            </a:pPr>
            <a:r>
              <a:rPr lang="es-MX" sz="2000" dirty="0"/>
              <a:t>La Secretaría podrá </a:t>
            </a:r>
            <a:r>
              <a:rPr lang="es-MX" sz="2000" b="1" dirty="0"/>
              <a:t>otorgar, modificar y revocar, así como autorizar la cesión o la renuncia </a:t>
            </a:r>
            <a:r>
              <a:rPr lang="es-MX" sz="2000" dirty="0"/>
              <a:t>de </a:t>
            </a:r>
            <a:r>
              <a:rPr lang="es-MX" sz="2000" b="1" dirty="0"/>
              <a:t>Asignaciones</a:t>
            </a:r>
          </a:p>
          <a:p>
            <a:pPr marL="268288" lvl="1" indent="-268288" algn="just">
              <a:lnSpc>
                <a:spcPct val="100000"/>
              </a:lnSpc>
              <a:spcBef>
                <a:spcPts val="0"/>
              </a:spcBef>
              <a:buClr>
                <a:schemeClr val="tx1">
                  <a:lumMod val="75000"/>
                  <a:lumOff val="25000"/>
                </a:schemeClr>
              </a:buClr>
              <a:buFont typeface="Wingdings" panose="05000000000000000000" pitchFamily="2" charset="2"/>
              <a:buChar char="§"/>
            </a:pPr>
            <a:endParaRPr lang="es-MX" sz="2000" b="1" dirty="0"/>
          </a:p>
          <a:p>
            <a:pPr marL="268288" lvl="1" indent="-268288" algn="just">
              <a:lnSpc>
                <a:spcPct val="100000"/>
              </a:lnSpc>
              <a:spcBef>
                <a:spcPts val="0"/>
              </a:spcBef>
              <a:buClr>
                <a:schemeClr val="tx1">
                  <a:lumMod val="75000"/>
                  <a:lumOff val="25000"/>
                </a:schemeClr>
              </a:buClr>
              <a:buFont typeface="Wingdings" panose="05000000000000000000" pitchFamily="2" charset="2"/>
              <a:buChar char="§"/>
            </a:pPr>
            <a:endParaRPr lang="es-MX" sz="2000" b="1" dirty="0"/>
          </a:p>
          <a:p>
            <a:endParaRPr lang="es-MX" sz="2000" dirty="0"/>
          </a:p>
        </p:txBody>
      </p:sp>
      <p:sp>
        <p:nvSpPr>
          <p:cNvPr id="2" name="Título 1"/>
          <p:cNvSpPr>
            <a:spLocks noGrp="1"/>
          </p:cNvSpPr>
          <p:nvPr>
            <p:ph type="title"/>
          </p:nvPr>
        </p:nvSpPr>
        <p:spPr/>
        <p:txBody>
          <a:bodyPr>
            <a:noAutofit/>
          </a:bodyPr>
          <a:lstStyle/>
          <a:p>
            <a:pPr algn="just"/>
            <a:r>
              <a:rPr lang="es-MX" sz="2800" b="1" dirty="0">
                <a:latin typeface="+mn-lt"/>
              </a:rPr>
              <a:t>La Ley de Hidrocarburos y su Reglamento sustentan actividades para otorgar, modificar, revocar y autorizar la renuncia de </a:t>
            </a:r>
            <a:r>
              <a:rPr lang="es-MX" sz="2800" b="1" dirty="0">
                <a:solidFill>
                  <a:schemeClr val="accent1">
                    <a:lumMod val="75000"/>
                  </a:schemeClr>
                </a:solidFill>
                <a:latin typeface="+mn-lt"/>
              </a:rPr>
              <a:t>Asignaciones</a:t>
            </a:r>
          </a:p>
        </p:txBody>
      </p:sp>
    </p:spTree>
    <p:extLst>
      <p:ext uri="{BB962C8B-B14F-4D97-AF65-F5344CB8AC3E}">
        <p14:creationId xmlns:p14="http://schemas.microsoft.com/office/powerpoint/2010/main" val="931701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5B106D0-E90D-4F60-8469-9013DA3D18D6}"/>
              </a:ext>
            </a:extLst>
          </p:cNvPr>
          <p:cNvSpPr>
            <a:spLocks noGrp="1"/>
          </p:cNvSpPr>
          <p:nvPr>
            <p:ph type="sldNum" sz="quarter" idx="12"/>
          </p:nvPr>
        </p:nvSpPr>
        <p:spPr>
          <a:xfrm>
            <a:off x="8905477" y="634509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232F9-4141-0D4A-B0DE-3C6A5D0AFB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1" name="CuadroTexto 30">
            <a:extLst>
              <a:ext uri="{FF2B5EF4-FFF2-40B4-BE49-F238E27FC236}">
                <a16:creationId xmlns:a16="http://schemas.microsoft.com/office/drawing/2014/main" id="{8BCC6A37-E28B-49F2-9348-E5D09C7F1C9D}"/>
              </a:ext>
            </a:extLst>
          </p:cNvPr>
          <p:cNvSpPr txBox="1"/>
          <p:nvPr/>
        </p:nvSpPr>
        <p:spPr>
          <a:xfrm>
            <a:off x="479517" y="221996"/>
            <a:ext cx="11443334" cy="954107"/>
          </a:xfrm>
          <a:prstGeom prst="rect">
            <a:avLst/>
          </a:prstGeom>
          <a:noFill/>
        </p:spPr>
        <p:txBody>
          <a:bodyPr wrap="square" rtlCol="0">
            <a:spAutoFit/>
          </a:bodyPr>
          <a:lstStyle/>
          <a:p>
            <a:pPr algn="just"/>
            <a:r>
              <a:rPr lang="es-MX" sz="2800" b="1" dirty="0"/>
              <a:t>Los </a:t>
            </a:r>
            <a:r>
              <a:rPr lang="es-MX" sz="2800" b="1" dirty="0">
                <a:solidFill>
                  <a:schemeClr val="accent1">
                    <a:lumMod val="75000"/>
                  </a:schemeClr>
                </a:solidFill>
              </a:rPr>
              <a:t>Títulos de Asignación </a:t>
            </a:r>
            <a:r>
              <a:rPr lang="es-MX" sz="2800" b="1" dirty="0"/>
              <a:t>contienen 21 Términos y Condiciones y 4 Anexos, los cuales pueden dividirse en 5 elementos</a:t>
            </a:r>
          </a:p>
        </p:txBody>
      </p:sp>
      <p:grpSp>
        <p:nvGrpSpPr>
          <p:cNvPr id="34" name="Grupo 33">
            <a:extLst>
              <a:ext uri="{FF2B5EF4-FFF2-40B4-BE49-F238E27FC236}">
                <a16:creationId xmlns:a16="http://schemas.microsoft.com/office/drawing/2014/main" id="{5206072D-D21E-4E3C-87CE-5AC25E292281}"/>
              </a:ext>
            </a:extLst>
          </p:cNvPr>
          <p:cNvGrpSpPr/>
          <p:nvPr/>
        </p:nvGrpSpPr>
        <p:grpSpPr>
          <a:xfrm>
            <a:off x="337593" y="1280630"/>
            <a:ext cx="11226863" cy="2975379"/>
            <a:chOff x="301496" y="2237052"/>
            <a:chExt cx="11226863" cy="2957519"/>
          </a:xfrm>
        </p:grpSpPr>
        <p:sp>
          <p:nvSpPr>
            <p:cNvPr id="61" name="Rectángulo 60">
              <a:extLst>
                <a:ext uri="{FF2B5EF4-FFF2-40B4-BE49-F238E27FC236}">
                  <a16:creationId xmlns:a16="http://schemas.microsoft.com/office/drawing/2014/main" id="{CCF15CBB-4F5E-4E6A-968B-48AA9DBAE4D3}"/>
                </a:ext>
              </a:extLst>
            </p:cNvPr>
            <p:cNvSpPr/>
            <p:nvPr/>
          </p:nvSpPr>
          <p:spPr>
            <a:xfrm>
              <a:off x="7933553" y="2733335"/>
              <a:ext cx="3594806" cy="323165"/>
            </a:xfrm>
            <a:prstGeom prst="rect">
              <a:avLst/>
            </a:prstGeom>
            <a:noFill/>
          </p:spPr>
          <p:txBody>
            <a:bodyPr wrap="square">
              <a:spAutoFit/>
            </a:bodyPr>
            <a:lstStyle/>
            <a:p>
              <a:pPr lvl="0">
                <a:spcAft>
                  <a:spcPts val="600"/>
                </a:spcAft>
              </a:pPr>
              <a:endParaRPr lang="es-ES" sz="1500" dirty="0"/>
            </a:p>
          </p:txBody>
        </p:sp>
        <p:sp>
          <p:nvSpPr>
            <p:cNvPr id="57" name="Rectángulo 56">
              <a:extLst>
                <a:ext uri="{FF2B5EF4-FFF2-40B4-BE49-F238E27FC236}">
                  <a16:creationId xmlns:a16="http://schemas.microsoft.com/office/drawing/2014/main" id="{B595690D-F2C5-45C6-A303-1D9A4AA1030B}"/>
                </a:ext>
              </a:extLst>
            </p:cNvPr>
            <p:cNvSpPr/>
            <p:nvPr/>
          </p:nvSpPr>
          <p:spPr>
            <a:xfrm>
              <a:off x="301496" y="4116105"/>
              <a:ext cx="3353755" cy="307777"/>
            </a:xfrm>
            <a:prstGeom prst="rect">
              <a:avLst/>
            </a:prstGeom>
            <a:solidFill>
              <a:schemeClr val="bg1"/>
            </a:solidFill>
          </p:spPr>
          <p:txBody>
            <a:bodyPr wrap="square">
              <a:spAutoFit/>
            </a:bodyPr>
            <a:lstStyle/>
            <a:p>
              <a:pPr lvl="0" algn="just">
                <a:spcAft>
                  <a:spcPts val="600"/>
                </a:spcAft>
              </a:pPr>
              <a:endParaRPr lang="es-ES" sz="1400" dirty="0"/>
            </a:p>
          </p:txBody>
        </p:sp>
        <p:sp>
          <p:nvSpPr>
            <p:cNvPr id="50" name="Rectángulo 49">
              <a:extLst>
                <a:ext uri="{FF2B5EF4-FFF2-40B4-BE49-F238E27FC236}">
                  <a16:creationId xmlns:a16="http://schemas.microsoft.com/office/drawing/2014/main" id="{FD8B915B-1584-45D9-9A26-C103F01A20DD}"/>
                </a:ext>
              </a:extLst>
            </p:cNvPr>
            <p:cNvSpPr/>
            <p:nvPr/>
          </p:nvSpPr>
          <p:spPr>
            <a:xfrm>
              <a:off x="388818" y="2237052"/>
              <a:ext cx="6667415" cy="2957519"/>
            </a:xfrm>
            <a:prstGeom prst="rect">
              <a:avLst/>
            </a:prstGeom>
            <a:solidFill>
              <a:schemeClr val="bg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400" b="1" dirty="0">
                  <a:solidFill>
                    <a:schemeClr val="bg1"/>
                  </a:solidFill>
                </a:rPr>
                <a:t>Legales</a:t>
              </a:r>
            </a:p>
            <a:p>
              <a:pPr algn="ctr"/>
              <a:endParaRPr lang="es-MX" b="1" dirty="0">
                <a:solidFill>
                  <a:schemeClr val="bg1"/>
                </a:solidFill>
              </a:endParaRPr>
            </a:p>
            <a:p>
              <a:pPr algn="ctr"/>
              <a:endParaRPr lang="es-MX" b="1" dirty="0">
                <a:solidFill>
                  <a:schemeClr val="bg1"/>
                </a:solidFill>
              </a:endParaRPr>
            </a:p>
            <a:p>
              <a:pPr algn="ctr"/>
              <a:endParaRPr lang="es-MX" b="1" dirty="0">
                <a:solidFill>
                  <a:schemeClr val="bg1"/>
                </a:solidFill>
              </a:endParaRPr>
            </a:p>
            <a:p>
              <a:pPr algn="ctr"/>
              <a:endParaRPr lang="es-MX" b="1" dirty="0">
                <a:solidFill>
                  <a:schemeClr val="bg1"/>
                </a:solidFill>
              </a:endParaRPr>
            </a:p>
            <a:p>
              <a:pPr algn="ctr"/>
              <a:endParaRPr lang="es-MX" b="1" dirty="0">
                <a:solidFill>
                  <a:schemeClr val="bg1"/>
                </a:solidFill>
              </a:endParaRPr>
            </a:p>
            <a:p>
              <a:pPr algn="ctr"/>
              <a:endParaRPr lang="es-MX" b="1" dirty="0">
                <a:solidFill>
                  <a:schemeClr val="bg1"/>
                </a:solidFill>
              </a:endParaRPr>
            </a:p>
            <a:p>
              <a:pPr algn="ctr"/>
              <a:endParaRPr lang="es-MX" b="1" dirty="0">
                <a:solidFill>
                  <a:schemeClr val="bg1"/>
                </a:solidFill>
              </a:endParaRPr>
            </a:p>
            <a:p>
              <a:pPr algn="ctr"/>
              <a:endParaRPr lang="es-MX" b="1" dirty="0">
                <a:solidFill>
                  <a:schemeClr val="bg1"/>
                </a:solidFill>
              </a:endParaRPr>
            </a:p>
            <a:p>
              <a:pPr algn="ctr"/>
              <a:endParaRPr lang="es-MX" b="1" dirty="0">
                <a:solidFill>
                  <a:schemeClr val="bg1"/>
                </a:solidFill>
              </a:endParaRPr>
            </a:p>
          </p:txBody>
        </p:sp>
        <p:sp>
          <p:nvSpPr>
            <p:cNvPr id="48" name="CuadroTexto 47">
              <a:extLst>
                <a:ext uri="{FF2B5EF4-FFF2-40B4-BE49-F238E27FC236}">
                  <a16:creationId xmlns:a16="http://schemas.microsoft.com/office/drawing/2014/main" id="{0BAF6F18-A122-49F2-8AD7-0CCF57EA6A02}"/>
                </a:ext>
              </a:extLst>
            </p:cNvPr>
            <p:cNvSpPr txBox="1"/>
            <p:nvPr/>
          </p:nvSpPr>
          <p:spPr>
            <a:xfrm>
              <a:off x="412880" y="2745829"/>
              <a:ext cx="3208929" cy="2233283"/>
            </a:xfrm>
            <a:prstGeom prst="rect">
              <a:avLst/>
            </a:prstGeom>
            <a:noFill/>
          </p:spPr>
          <p:txBody>
            <a:bodyPr wrap="square" rtlCol="0">
              <a:spAutoFit/>
            </a:bodyPr>
            <a:lstStyle/>
            <a:p>
              <a:pPr lvl="0"/>
              <a:r>
                <a:rPr lang="es-ES" sz="1750" b="1" dirty="0">
                  <a:solidFill>
                    <a:schemeClr val="bg1"/>
                  </a:solidFill>
                </a:rPr>
                <a:t>1. Objeto y Área de Asignación</a:t>
              </a:r>
            </a:p>
            <a:p>
              <a:pPr lvl="0"/>
              <a:r>
                <a:rPr lang="es-ES" sz="1750" b="1" dirty="0">
                  <a:solidFill>
                    <a:schemeClr val="bg1"/>
                  </a:solidFill>
                </a:rPr>
                <a:t>2. Propiedad de los Hidrocarburos</a:t>
              </a:r>
            </a:p>
            <a:p>
              <a:pPr lvl="0"/>
              <a:r>
                <a:rPr lang="es-ES" sz="1750" b="1" dirty="0">
                  <a:solidFill>
                    <a:schemeClr val="bg1"/>
                  </a:solidFill>
                </a:rPr>
                <a:t>3. Definiciones</a:t>
              </a:r>
            </a:p>
            <a:p>
              <a:r>
                <a:rPr lang="es-MX" sz="1750" b="1" dirty="0">
                  <a:solidFill>
                    <a:schemeClr val="bg1"/>
                  </a:solidFill>
                </a:rPr>
                <a:t>4. Vigencia y condiciones de prórroga</a:t>
              </a:r>
            </a:p>
            <a:p>
              <a:r>
                <a:rPr lang="es-MX" sz="1750" b="1" dirty="0">
                  <a:solidFill>
                    <a:schemeClr val="bg1"/>
                  </a:solidFill>
                </a:rPr>
                <a:t>5. De las actividades de Exploración y Extracción</a:t>
              </a:r>
            </a:p>
          </p:txBody>
        </p:sp>
      </p:grpSp>
      <p:sp>
        <p:nvSpPr>
          <p:cNvPr id="3" name="CuadroTexto 2">
            <a:extLst>
              <a:ext uri="{FF2B5EF4-FFF2-40B4-BE49-F238E27FC236}">
                <a16:creationId xmlns:a16="http://schemas.microsoft.com/office/drawing/2014/main" id="{59B9ABFA-A1BF-4143-94B3-E4C057DAEA44}"/>
              </a:ext>
            </a:extLst>
          </p:cNvPr>
          <p:cNvSpPr txBox="1"/>
          <p:nvPr/>
        </p:nvSpPr>
        <p:spPr>
          <a:xfrm>
            <a:off x="7152491" y="4356846"/>
            <a:ext cx="4496186" cy="1838249"/>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defPPr>
              <a:defRPr lang="es-MX"/>
            </a:defPPr>
            <a:lvl1pPr lvl="0" algn="ctr">
              <a:defRPr b="1"/>
            </a:lvl1pPr>
          </a:lstStyle>
          <a:p>
            <a:r>
              <a:rPr lang="es-ES" sz="2400" dirty="0">
                <a:solidFill>
                  <a:schemeClr val="bg1"/>
                </a:solidFill>
              </a:rPr>
              <a:t>Ambientales y sociales</a:t>
            </a:r>
          </a:p>
          <a:p>
            <a:pPr algn="l"/>
            <a:r>
              <a:rPr lang="es-ES" dirty="0">
                <a:solidFill>
                  <a:schemeClr val="bg1"/>
                </a:solidFill>
              </a:rPr>
              <a:t>14. Seguridad Industrial y Protección al Medio Ambiente</a:t>
            </a:r>
          </a:p>
          <a:p>
            <a:pPr algn="l"/>
            <a:r>
              <a:rPr lang="es-ES" dirty="0">
                <a:solidFill>
                  <a:schemeClr val="bg1"/>
                </a:solidFill>
              </a:rPr>
              <a:t>15. Impacto Social</a:t>
            </a:r>
          </a:p>
          <a:p>
            <a:pPr algn="l"/>
            <a:r>
              <a:rPr lang="es-ES" dirty="0">
                <a:solidFill>
                  <a:schemeClr val="bg1"/>
                </a:solidFill>
              </a:rPr>
              <a:t>20. Condiciones y mecanismos para la devolución del Área de Asignación</a:t>
            </a:r>
          </a:p>
        </p:txBody>
      </p:sp>
      <p:sp>
        <p:nvSpPr>
          <p:cNvPr id="37" name="CuadroTexto 36">
            <a:extLst>
              <a:ext uri="{FF2B5EF4-FFF2-40B4-BE49-F238E27FC236}">
                <a16:creationId xmlns:a16="http://schemas.microsoft.com/office/drawing/2014/main" id="{A53006B0-0103-47B4-AEDB-78EC7A32AFF8}"/>
              </a:ext>
            </a:extLst>
          </p:cNvPr>
          <p:cNvSpPr txBox="1">
            <a:spLocks/>
          </p:cNvSpPr>
          <p:nvPr/>
        </p:nvSpPr>
        <p:spPr>
          <a:xfrm>
            <a:off x="7142565" y="3561988"/>
            <a:ext cx="4506112" cy="694021"/>
          </a:xfrm>
          <a:prstGeom prst="rect">
            <a:avLst/>
          </a:prstGeom>
          <a:solidFill>
            <a:schemeClr val="accent4">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noAutofit/>
          </a:bodyPr>
          <a:lstStyle>
            <a:defPPr>
              <a:defRPr lang="es-MX"/>
            </a:defPPr>
            <a:lvl1pPr lvl="0" algn="ctr">
              <a:defRPr b="1">
                <a:solidFill>
                  <a:schemeClr val="bg1"/>
                </a:solidFill>
              </a:defRPr>
            </a:lvl1pPr>
          </a:lstStyle>
          <a:p>
            <a:r>
              <a:rPr lang="es-ES" sz="2400" dirty="0"/>
              <a:t>Garantías y Seguros</a:t>
            </a:r>
          </a:p>
          <a:p>
            <a:pPr algn="l"/>
            <a:r>
              <a:rPr lang="es-ES" dirty="0"/>
              <a:t>11. Garantías y Seguros </a:t>
            </a:r>
          </a:p>
        </p:txBody>
      </p:sp>
      <p:sp>
        <p:nvSpPr>
          <p:cNvPr id="38" name="Rectángulo 37">
            <a:extLst>
              <a:ext uri="{FF2B5EF4-FFF2-40B4-BE49-F238E27FC236}">
                <a16:creationId xmlns:a16="http://schemas.microsoft.com/office/drawing/2014/main" id="{B0086461-A377-4A8C-9A68-094EEF0CE235}"/>
              </a:ext>
            </a:extLst>
          </p:cNvPr>
          <p:cNvSpPr/>
          <p:nvPr/>
        </p:nvSpPr>
        <p:spPr>
          <a:xfrm>
            <a:off x="3751509" y="1807333"/>
            <a:ext cx="3525287" cy="2785378"/>
          </a:xfrm>
          <a:prstGeom prst="rect">
            <a:avLst/>
          </a:prstGeom>
          <a:noFill/>
        </p:spPr>
        <p:txBody>
          <a:bodyPr wrap="square">
            <a:spAutoFit/>
          </a:bodyPr>
          <a:lstStyle/>
          <a:p>
            <a:r>
              <a:rPr lang="es-MX" sz="1750" b="1" dirty="0">
                <a:solidFill>
                  <a:schemeClr val="bg1"/>
                </a:solidFill>
              </a:rPr>
              <a:t>6. Modificación de la Asignación</a:t>
            </a:r>
          </a:p>
          <a:p>
            <a:r>
              <a:rPr lang="es-MX" sz="1750" b="1" dirty="0">
                <a:solidFill>
                  <a:schemeClr val="bg1"/>
                </a:solidFill>
              </a:rPr>
              <a:t>8. Cesión de la Asignación</a:t>
            </a:r>
          </a:p>
          <a:p>
            <a:r>
              <a:rPr lang="es-MX" sz="1750" b="1" dirty="0">
                <a:solidFill>
                  <a:schemeClr val="bg1"/>
                </a:solidFill>
              </a:rPr>
              <a:t>9. Renuncia de la Asignación</a:t>
            </a:r>
            <a:endParaRPr lang="es-ES" sz="1750" b="1" dirty="0">
              <a:solidFill>
                <a:schemeClr val="bg1"/>
              </a:solidFill>
            </a:endParaRPr>
          </a:p>
          <a:p>
            <a:r>
              <a:rPr lang="es-ES" sz="1750" b="1" dirty="0">
                <a:solidFill>
                  <a:schemeClr val="bg1"/>
                </a:solidFill>
              </a:rPr>
              <a:t>16. Propiedad de la información</a:t>
            </a:r>
          </a:p>
          <a:p>
            <a:r>
              <a:rPr lang="es-MX" sz="1750" b="1" dirty="0">
                <a:solidFill>
                  <a:schemeClr val="bg1"/>
                </a:solidFill>
              </a:rPr>
              <a:t>17. Derechos del Asignatario</a:t>
            </a:r>
          </a:p>
          <a:p>
            <a:r>
              <a:rPr lang="es-MX" sz="1750" b="1" dirty="0">
                <a:solidFill>
                  <a:schemeClr val="bg1"/>
                </a:solidFill>
              </a:rPr>
              <a:t>18. Obligaciones del Asignatario</a:t>
            </a:r>
          </a:p>
          <a:p>
            <a:r>
              <a:rPr lang="es-ES" sz="1750" b="1" dirty="0">
                <a:solidFill>
                  <a:schemeClr val="bg1"/>
                </a:solidFill>
              </a:rPr>
              <a:t>1</a:t>
            </a:r>
            <a:r>
              <a:rPr lang="es-MX" sz="1750" b="1" dirty="0">
                <a:solidFill>
                  <a:schemeClr val="bg1"/>
                </a:solidFill>
              </a:rPr>
              <a:t>9. Revocación de la Asignación</a:t>
            </a:r>
          </a:p>
          <a:p>
            <a:r>
              <a:rPr lang="es-ES" sz="1750" b="1" dirty="0">
                <a:solidFill>
                  <a:schemeClr val="bg1"/>
                </a:solidFill>
              </a:rPr>
              <a:t>21. Sanciones</a:t>
            </a:r>
          </a:p>
          <a:p>
            <a:endParaRPr lang="es-ES" sz="1750" b="1" dirty="0">
              <a:solidFill>
                <a:schemeClr val="bg1"/>
              </a:solidFill>
            </a:endParaRPr>
          </a:p>
          <a:p>
            <a:endParaRPr lang="es-ES" sz="1750" b="1" dirty="0">
              <a:solidFill>
                <a:schemeClr val="bg1"/>
              </a:solidFill>
            </a:endParaRPr>
          </a:p>
        </p:txBody>
      </p:sp>
      <p:sp>
        <p:nvSpPr>
          <p:cNvPr id="33" name="CuadroTexto 32">
            <a:extLst>
              <a:ext uri="{FF2B5EF4-FFF2-40B4-BE49-F238E27FC236}">
                <a16:creationId xmlns:a16="http://schemas.microsoft.com/office/drawing/2014/main" id="{FEE6588A-4844-402E-8009-B3C2C283F43B}"/>
              </a:ext>
            </a:extLst>
          </p:cNvPr>
          <p:cNvSpPr txBox="1"/>
          <p:nvPr/>
        </p:nvSpPr>
        <p:spPr>
          <a:xfrm>
            <a:off x="7152491" y="1280630"/>
            <a:ext cx="4496186" cy="2201625"/>
          </a:xfrm>
          <a:prstGeom prst="rect">
            <a:avLst/>
          </a:prstGeom>
          <a:solidFill>
            <a:schemeClr val="accent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s-MX"/>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2400" b="1" dirty="0"/>
              <a:t>Técnicas</a:t>
            </a:r>
          </a:p>
          <a:p>
            <a:pPr algn="l"/>
            <a:r>
              <a:rPr lang="es-ES" b="1" dirty="0"/>
              <a:t>7. Condiciones y mecanismos para la reducción del Área  de Asignación</a:t>
            </a:r>
          </a:p>
          <a:p>
            <a:pPr algn="l"/>
            <a:r>
              <a:rPr lang="es-ES" b="1" dirty="0"/>
              <a:t>10. Unificación</a:t>
            </a:r>
          </a:p>
          <a:p>
            <a:pPr lvl="1"/>
            <a:r>
              <a:rPr lang="es-ES" sz="1600" b="1" dirty="0"/>
              <a:t>Anexo 1. Ubicación y Área de Asignación</a:t>
            </a:r>
          </a:p>
          <a:p>
            <a:pPr lvl="1"/>
            <a:r>
              <a:rPr lang="es-ES" sz="1600" b="1" dirty="0"/>
              <a:t>Anexo 2. Compromiso Mínimo de Trabajo</a:t>
            </a:r>
          </a:p>
          <a:p>
            <a:pPr lvl="1"/>
            <a:r>
              <a:rPr lang="es-ES" sz="1600" b="1" dirty="0"/>
              <a:t>Anexo 3. Recomendaciones</a:t>
            </a:r>
          </a:p>
        </p:txBody>
      </p:sp>
      <p:sp>
        <p:nvSpPr>
          <p:cNvPr id="14" name="CuadroTexto 13">
            <a:extLst>
              <a:ext uri="{FF2B5EF4-FFF2-40B4-BE49-F238E27FC236}">
                <a16:creationId xmlns:a16="http://schemas.microsoft.com/office/drawing/2014/main" id="{462E7D68-AAE3-463F-890A-8401BEB95DED}"/>
              </a:ext>
            </a:extLst>
          </p:cNvPr>
          <p:cNvSpPr txBox="1"/>
          <p:nvPr/>
        </p:nvSpPr>
        <p:spPr>
          <a:xfrm>
            <a:off x="424915" y="4360536"/>
            <a:ext cx="6667415" cy="1834560"/>
          </a:xfrm>
          <a:prstGeom prst="rect">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s-MX"/>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2400" b="1" dirty="0"/>
              <a:t>Económicas</a:t>
            </a:r>
          </a:p>
          <a:p>
            <a:pPr algn="just"/>
            <a:r>
              <a:rPr lang="es-ES" b="1" dirty="0">
                <a:solidFill>
                  <a:schemeClr val="bg1"/>
                </a:solidFill>
              </a:rPr>
              <a:t>12.   Contenido Nacional</a:t>
            </a:r>
          </a:p>
          <a:p>
            <a:pPr algn="just"/>
            <a:r>
              <a:rPr lang="es-ES" b="1" dirty="0">
                <a:solidFill>
                  <a:schemeClr val="bg1"/>
                </a:solidFill>
              </a:rPr>
              <a:t>13. Desarrollo de la Industrial Nacional</a:t>
            </a:r>
          </a:p>
          <a:p>
            <a:pPr lvl="1" algn="just"/>
            <a:r>
              <a:rPr lang="es-ES" sz="1600" b="1" dirty="0">
                <a:solidFill>
                  <a:schemeClr val="bg1"/>
                </a:solidFill>
              </a:rPr>
              <a:t>Anexo 4. Contenido Nacional</a:t>
            </a:r>
          </a:p>
          <a:p>
            <a:pPr algn="l"/>
            <a:endParaRPr lang="es-ES" b="1" dirty="0"/>
          </a:p>
        </p:txBody>
      </p:sp>
    </p:spTree>
    <p:extLst>
      <p:ext uri="{BB962C8B-B14F-4D97-AF65-F5344CB8AC3E}">
        <p14:creationId xmlns:p14="http://schemas.microsoft.com/office/powerpoint/2010/main" val="4289101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8304" y="173422"/>
            <a:ext cx="10563806" cy="1103587"/>
          </a:xfrm>
        </p:spPr>
        <p:txBody>
          <a:bodyPr vert="horz" lIns="91440" tIns="45720" rIns="91440" bIns="45720" rtlCol="0" anchor="ctr">
            <a:noAutofit/>
          </a:bodyPr>
          <a:lstStyle/>
          <a:p>
            <a:pPr lvl="0" algn="just"/>
            <a:r>
              <a:rPr lang="en-US" sz="3200" b="1" dirty="0" err="1">
                <a:latin typeface="+mn-lt"/>
                <a:cs typeface="Arial" panose="020B0604020202020204" pitchFamily="34" charset="0"/>
              </a:rPr>
              <a:t>Contenido</a:t>
            </a:r>
            <a:endParaRPr lang="es-MX" sz="2800" b="1" dirty="0">
              <a:latin typeface="+mn-lt"/>
            </a:endParaRPr>
          </a:p>
        </p:txBody>
      </p:sp>
      <p:sp>
        <p:nvSpPr>
          <p:cNvPr id="4" name="3 Marcador de número de diapositiva"/>
          <p:cNvSpPr>
            <a:spLocks noGrp="1"/>
          </p:cNvSpPr>
          <p:nvPr>
            <p:ph type="sldNum" sz="quarter" idx="12"/>
          </p:nvPr>
        </p:nvSpPr>
        <p:spPr/>
        <p:txBody>
          <a:bodyPr/>
          <a:lstStyle/>
          <a:p>
            <a:fld id="{A6D232F9-4141-0D4A-B0DE-3C6A5D0AFBAC}" type="slidenum">
              <a:rPr lang="en-US" smtClean="0"/>
              <a:t>19</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639820" y="1452881"/>
            <a:ext cx="10950473" cy="4474334"/>
          </a:xfrm>
        </p:spPr>
        <p:txBody>
          <a:bodyPr anchor="t">
            <a:noAutofit/>
          </a:bodyPr>
          <a:lstStyle/>
          <a:p>
            <a:pPr marL="514350" lvl="1" indent="-514350" algn="just">
              <a:lnSpc>
                <a:spcPct val="100000"/>
              </a:lnSpc>
              <a:spcBef>
                <a:spcPts val="1200"/>
              </a:spcBef>
              <a:spcAft>
                <a:spcPts val="1200"/>
              </a:spcAft>
              <a:buFont typeface="+mj-lt"/>
              <a:buAutoNum type="arabicPeriod"/>
            </a:pPr>
            <a:r>
              <a:rPr lang="es-MX" b="1" dirty="0" smtClean="0">
                <a:solidFill>
                  <a:schemeClr val="bg1">
                    <a:lumMod val="75000"/>
                  </a:schemeClr>
                </a:solidFill>
              </a:rPr>
              <a:t>Marco </a:t>
            </a:r>
            <a:r>
              <a:rPr lang="es-MX" b="1" dirty="0">
                <a:solidFill>
                  <a:schemeClr val="bg1">
                    <a:lumMod val="75000"/>
                  </a:schemeClr>
                </a:solidFill>
              </a:rPr>
              <a:t>Legal de las Asignaciones de PEMEX</a:t>
            </a:r>
          </a:p>
          <a:p>
            <a:pPr marL="514350" lvl="1" indent="-514350" algn="just">
              <a:lnSpc>
                <a:spcPct val="100000"/>
              </a:lnSpc>
              <a:spcBef>
                <a:spcPts val="1200"/>
              </a:spcBef>
              <a:spcAft>
                <a:spcPts val="1200"/>
              </a:spcAft>
              <a:buFont typeface="+mj-lt"/>
              <a:buAutoNum type="arabicPeriod"/>
            </a:pPr>
            <a:r>
              <a:rPr lang="es-MX" b="1" dirty="0">
                <a:cs typeface="Arial" panose="020B0604020202020204" pitchFamily="34" charset="0"/>
              </a:rPr>
              <a:t>Ronda Cero</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Asignaciones de Exploración, Extracción y Resguardo</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Situación </a:t>
            </a:r>
            <a:r>
              <a:rPr lang="es-MX" b="1" dirty="0" smtClean="0">
                <a:solidFill>
                  <a:schemeClr val="bg1">
                    <a:lumMod val="75000"/>
                  </a:schemeClr>
                </a:solidFill>
                <a:cs typeface="Arial" panose="020B0604020202020204" pitchFamily="34" charset="0"/>
              </a:rPr>
              <a:t>actual</a:t>
            </a:r>
            <a:endParaRPr lang="es-MX" b="1" dirty="0">
              <a:solidFill>
                <a:schemeClr val="bg1">
                  <a:lumMod val="75000"/>
                </a:schemeClr>
              </a:solidFill>
              <a:cs typeface="Arial" panose="020B0604020202020204" pitchFamily="34" charset="0"/>
            </a:endParaRPr>
          </a:p>
        </p:txBody>
      </p:sp>
    </p:spTree>
    <p:extLst>
      <p:ext uri="{BB962C8B-B14F-4D97-AF65-F5344CB8AC3E}">
        <p14:creationId xmlns:p14="http://schemas.microsoft.com/office/powerpoint/2010/main" val="1677104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3 Imagen"/>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023394" y="6194757"/>
            <a:ext cx="2145215" cy="631712"/>
          </a:xfrm>
          <a:prstGeom prst="rect">
            <a:avLst/>
          </a:prstGeom>
        </p:spPr>
      </p:pic>
      <p:sp>
        <p:nvSpPr>
          <p:cNvPr id="2" name="CuadroTexto 1"/>
          <p:cNvSpPr txBox="1"/>
          <p:nvPr/>
        </p:nvSpPr>
        <p:spPr>
          <a:xfrm>
            <a:off x="416376" y="2781954"/>
            <a:ext cx="3600000" cy="1569660"/>
          </a:xfrm>
          <a:prstGeom prst="rect">
            <a:avLst/>
          </a:prstGeom>
          <a:solidFill>
            <a:srgbClr val="AC9F5B"/>
          </a:solidFill>
        </p:spPr>
        <p:txBody>
          <a:bodyPr wrap="square" rtlCol="0">
            <a:spAutoFit/>
          </a:bodyPr>
          <a:lstStyle>
            <a:defPPr>
              <a:defRPr lang="es-MX"/>
            </a:defPPr>
            <a:lvl1pPr algn="ctr">
              <a:defRPr sz="32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black"/>
                </a:solidFill>
                <a:effectLst/>
                <a:uLnTx/>
                <a:uFillTx/>
                <a:latin typeface="Calibri" panose="020F0502020204030204"/>
                <a:ea typeface="+mn-ea"/>
                <a:cs typeface="+mn-cs"/>
              </a:rPr>
              <a:t>Asignaciones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black"/>
                </a:solidFill>
                <a:effectLst/>
                <a:uLnTx/>
                <a:uFillTx/>
                <a:latin typeface="Calibri" panose="020F0502020204030204"/>
                <a:ea typeface="+mn-ea"/>
                <a:cs typeface="+mn-cs"/>
              </a:rPr>
              <a:t>de Pemex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417</a:t>
            </a:r>
            <a:endParaRPr kumimoji="0" lang="es-MX" sz="32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CuadroTexto 4"/>
          <p:cNvSpPr txBox="1"/>
          <p:nvPr/>
        </p:nvSpPr>
        <p:spPr>
          <a:xfrm>
            <a:off x="4289062" y="2781954"/>
            <a:ext cx="3600000" cy="1569660"/>
          </a:xfrm>
          <a:prstGeom prst="rect">
            <a:avLst/>
          </a:prstGeom>
          <a:solidFill>
            <a:srgbClr val="704489"/>
          </a:solidFill>
        </p:spPr>
        <p:txBody>
          <a:bodyPr wrap="square" rtlCol="0">
            <a:spAutoFit/>
          </a:bodyPr>
          <a:lstStyle>
            <a:defPPr>
              <a:defRPr lang="es-MX"/>
            </a:defPPr>
            <a:lvl1pPr algn="ctr">
              <a:defRPr sz="32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white"/>
                </a:solidFill>
                <a:effectLst/>
                <a:uLnTx/>
                <a:uFillTx/>
                <a:latin typeface="Calibri" panose="020F0502020204030204"/>
                <a:ea typeface="+mn-ea"/>
                <a:cs typeface="+mn-cs"/>
              </a:rPr>
              <a:t>Contratos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110</a:t>
            </a:r>
            <a:endParaRPr kumimoji="0" lang="es-MX"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CuadroTexto 5"/>
          <p:cNvSpPr txBox="1"/>
          <p:nvPr/>
        </p:nvSpPr>
        <p:spPr>
          <a:xfrm>
            <a:off x="8161748" y="2781954"/>
            <a:ext cx="3600000" cy="1569660"/>
          </a:xfrm>
          <a:prstGeom prst="rect">
            <a:avLst/>
          </a:prstGeom>
          <a:solidFill>
            <a:srgbClr val="CCBAD7"/>
          </a:solidFill>
        </p:spPr>
        <p:txBody>
          <a:bodyPr wrap="square" rtlCol="0">
            <a:spAutoFit/>
          </a:bodyPr>
          <a:lstStyle>
            <a:defPPr>
              <a:defRPr lang="es-MX"/>
            </a:defPPr>
            <a:lvl1pPr algn="ctr">
              <a:defRPr sz="32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smtClean="0">
                <a:ln>
                  <a:noFill/>
                </a:ln>
                <a:solidFill>
                  <a:prstClr val="black"/>
                </a:solidFill>
                <a:effectLst/>
                <a:uLnTx/>
                <a:uFillTx/>
                <a:latin typeface="Calibri" panose="020F0502020204030204"/>
                <a:ea typeface="+mn-ea"/>
                <a:cs typeface="+mn-cs"/>
              </a:rPr>
              <a:t>Áreas en Plan </a:t>
            </a:r>
            <a:r>
              <a:rPr kumimoji="0" lang="es-MX" sz="3200" b="1" i="0" u="none" strike="noStrike" kern="1200" cap="none" spc="0" normalizeH="0" baseline="0" noProof="0" dirty="0">
                <a:ln>
                  <a:noFill/>
                </a:ln>
                <a:solidFill>
                  <a:prstClr val="black"/>
                </a:solidFill>
                <a:effectLst/>
                <a:uLnTx/>
                <a:uFillTx/>
                <a:latin typeface="Calibri" panose="020F0502020204030204"/>
                <a:ea typeface="+mn-ea"/>
                <a:cs typeface="+mn-cs"/>
              </a:rPr>
              <a:t>Quinquenal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502</a:t>
            </a:r>
            <a:endParaRPr kumimoji="0" lang="es-MX" sz="32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CuadroTexto 7"/>
          <p:cNvSpPr txBox="1"/>
          <p:nvPr/>
        </p:nvSpPr>
        <p:spPr>
          <a:xfrm>
            <a:off x="396841" y="213975"/>
            <a:ext cx="1137102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smtClean="0">
                <a:ln>
                  <a:noFill/>
                </a:ln>
                <a:solidFill>
                  <a:prstClr val="black"/>
                </a:solidFill>
                <a:effectLst/>
                <a:uLnTx/>
                <a:uFillTx/>
                <a:latin typeface="Calibri" panose="020F0502020204030204"/>
                <a:ea typeface="+mn-ea"/>
                <a:cs typeface="+mn-cs"/>
              </a:rPr>
              <a:t>Universo de áreas para actividades de Exploración y Extracción de Hidrocarburos en México</a:t>
            </a:r>
            <a:endParaRPr kumimoji="0" lang="es-MX"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411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6D232F9-4141-0D4A-B0DE-3C6A5D0AFBAC}" type="slidenum">
              <a:rPr lang="en-US" smtClean="0"/>
              <a:t>20</a:t>
            </a:fld>
            <a:endParaRPr lang="en-US"/>
          </a:p>
        </p:txBody>
      </p:sp>
      <p:pic>
        <p:nvPicPr>
          <p:cNvPr id="20" name="Imagen 19">
            <a:extLst>
              <a:ext uri="{FF2B5EF4-FFF2-40B4-BE49-F238E27FC236}">
                <a16:creationId xmlns:a16="http://schemas.microsoft.com/office/drawing/2014/main" id="{642C78BF-2A8B-47B5-BCC2-561A5CF0AF6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657830" y="1285971"/>
            <a:ext cx="6876341" cy="4859170"/>
          </a:xfrm>
          <a:prstGeom prst="rect">
            <a:avLst/>
          </a:prstGeom>
        </p:spPr>
      </p:pic>
      <p:sp>
        <p:nvSpPr>
          <p:cNvPr id="2" name="Título 1"/>
          <p:cNvSpPr>
            <a:spLocks noGrp="1"/>
          </p:cNvSpPr>
          <p:nvPr>
            <p:ph type="title"/>
          </p:nvPr>
        </p:nvSpPr>
        <p:spPr/>
        <p:txBody>
          <a:bodyPr>
            <a:noAutofit/>
          </a:bodyPr>
          <a:lstStyle/>
          <a:p>
            <a:pPr algn="just"/>
            <a:r>
              <a:rPr lang="es-MX" sz="2800" b="1" dirty="0">
                <a:latin typeface="+mn-lt"/>
              </a:rPr>
              <a:t>Antes de la Reforma Energética de 2013, PEMEX realizaba las actividades de exploración y extracción mediante </a:t>
            </a:r>
            <a:r>
              <a:rPr lang="es-MX" sz="2800" b="1" dirty="0">
                <a:solidFill>
                  <a:schemeClr val="accent1">
                    <a:lumMod val="75000"/>
                  </a:schemeClr>
                </a:solidFill>
                <a:latin typeface="+mn-lt"/>
              </a:rPr>
              <a:t>435 Títulos de Asignación</a:t>
            </a:r>
          </a:p>
        </p:txBody>
      </p:sp>
      <p:pic>
        <p:nvPicPr>
          <p:cNvPr id="5" name="Imagen 4"/>
          <p:cNvPicPr>
            <a:picLocks noChangeAspect="1"/>
          </p:cNvPicPr>
          <p:nvPr/>
        </p:nvPicPr>
        <p:blipFill rotWithShape="1">
          <a:blip r:embed="rId3" cstate="hqprint">
            <a:extLst>
              <a:ext uri="{28A0092B-C50C-407E-A947-70E740481C1C}">
                <a14:useLocalDpi xmlns:a14="http://schemas.microsoft.com/office/drawing/2010/main"/>
              </a:ext>
            </a:extLst>
          </a:blip>
          <a:srcRect l="1416" t="5216" r="1828" b="5894"/>
          <a:stretch/>
        </p:blipFill>
        <p:spPr>
          <a:xfrm>
            <a:off x="7535863" y="1447800"/>
            <a:ext cx="1819804" cy="557558"/>
          </a:xfrm>
          <a:prstGeom prst="rect">
            <a:avLst/>
          </a:prstGeom>
          <a:ln w="9525">
            <a:solidFill>
              <a:schemeClr val="tx1"/>
            </a:solidFill>
          </a:ln>
        </p:spPr>
      </p:pic>
    </p:spTree>
    <p:extLst>
      <p:ext uri="{BB962C8B-B14F-4D97-AF65-F5344CB8AC3E}">
        <p14:creationId xmlns:p14="http://schemas.microsoft.com/office/powerpoint/2010/main" val="3389639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6D232F9-4141-0D4A-B0DE-3C6A5D0AFBAC}" type="slidenum">
              <a:rPr lang="en-US" smtClean="0"/>
              <a:t>21</a:t>
            </a:fld>
            <a:endParaRPr lang="en-US"/>
          </a:p>
        </p:txBody>
      </p:sp>
      <p:pic>
        <p:nvPicPr>
          <p:cNvPr id="23" name="Imagen 22">
            <a:extLst>
              <a:ext uri="{FF2B5EF4-FFF2-40B4-BE49-F238E27FC236}">
                <a16:creationId xmlns:a16="http://schemas.microsoft.com/office/drawing/2014/main" id="{642C78BF-2A8B-47B5-BCC2-561A5CF0AF6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657830" y="1285615"/>
            <a:ext cx="6876340" cy="4859169"/>
          </a:xfrm>
          <a:prstGeom prst="rect">
            <a:avLst/>
          </a:prstGeom>
        </p:spPr>
      </p:pic>
      <p:sp>
        <p:nvSpPr>
          <p:cNvPr id="3" name="Título 2"/>
          <p:cNvSpPr>
            <a:spLocks noGrp="1"/>
          </p:cNvSpPr>
          <p:nvPr>
            <p:ph type="title"/>
          </p:nvPr>
        </p:nvSpPr>
        <p:spPr/>
        <p:txBody>
          <a:bodyPr>
            <a:noAutofit/>
          </a:bodyPr>
          <a:lstStyle/>
          <a:p>
            <a:pPr algn="just"/>
            <a:r>
              <a:rPr lang="es-MX" sz="2800" b="1" dirty="0">
                <a:latin typeface="+mn-lt"/>
              </a:rPr>
              <a:t>En marzo de 2014 PEMEX solicitó la asignación de </a:t>
            </a:r>
            <a:r>
              <a:rPr lang="es-MX" sz="2800" b="1" dirty="0">
                <a:solidFill>
                  <a:schemeClr val="accent1">
                    <a:lumMod val="75000"/>
                  </a:schemeClr>
                </a:solidFill>
                <a:latin typeface="+mn-lt"/>
              </a:rPr>
              <a:t>165 áreas de exploración y 380 campos de producción </a:t>
            </a:r>
            <a:r>
              <a:rPr lang="es-MX" sz="2800" b="1" dirty="0">
                <a:latin typeface="+mn-lt"/>
              </a:rPr>
              <a:t>para Ronda Cero, para  lo cual debía acreditar capacidades técnicas, financieras y de ejecución</a:t>
            </a:r>
          </a:p>
        </p:txBody>
      </p:sp>
      <p:pic>
        <p:nvPicPr>
          <p:cNvPr id="2" name="Imagen 1"/>
          <p:cNvPicPr>
            <a:picLocks noChangeAspect="1"/>
          </p:cNvPicPr>
          <p:nvPr/>
        </p:nvPicPr>
        <p:blipFill rotWithShape="1">
          <a:blip r:embed="rId3" cstate="hqprint">
            <a:extLst>
              <a:ext uri="{28A0092B-C50C-407E-A947-70E740481C1C}">
                <a14:useLocalDpi xmlns:a14="http://schemas.microsoft.com/office/drawing/2010/main"/>
              </a:ext>
            </a:extLst>
          </a:blip>
          <a:srcRect l="1320" t="5556" r="2397" b="3623"/>
          <a:stretch/>
        </p:blipFill>
        <p:spPr>
          <a:xfrm>
            <a:off x="7028069" y="1446243"/>
            <a:ext cx="2327598" cy="611158"/>
          </a:xfrm>
          <a:prstGeom prst="rect">
            <a:avLst/>
          </a:prstGeom>
          <a:ln w="9525">
            <a:solidFill>
              <a:schemeClr val="tx1"/>
            </a:solidFill>
          </a:ln>
        </p:spPr>
      </p:pic>
    </p:spTree>
    <p:extLst>
      <p:ext uri="{BB962C8B-B14F-4D97-AF65-F5344CB8AC3E}">
        <p14:creationId xmlns:p14="http://schemas.microsoft.com/office/powerpoint/2010/main" val="2940945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6D232F9-4141-0D4A-B0DE-3C6A5D0AFBAC}" type="slidenum">
              <a:rPr lang="en-US" smtClean="0"/>
              <a:t>22</a:t>
            </a:fld>
            <a:endParaRPr lang="en-US"/>
          </a:p>
        </p:txBody>
      </p:sp>
      <p:sp>
        <p:nvSpPr>
          <p:cNvPr id="21" name="1 Título"/>
          <p:cNvSpPr>
            <a:spLocks noGrp="1"/>
          </p:cNvSpPr>
          <p:nvPr>
            <p:ph type="title"/>
          </p:nvPr>
        </p:nvSpPr>
        <p:spPr>
          <a:xfrm>
            <a:off x="517585" y="173422"/>
            <a:ext cx="11102170" cy="1103587"/>
          </a:xfrm>
        </p:spPr>
        <p:txBody>
          <a:bodyPr vert="horz" lIns="91440" tIns="45720" rIns="91440" bIns="45720" rtlCol="0" anchor="ctr">
            <a:noAutofit/>
          </a:bodyPr>
          <a:lstStyle/>
          <a:p>
            <a:pPr lvl="0" algn="just"/>
            <a:r>
              <a:rPr lang="es-MX" sz="2800" b="1" dirty="0">
                <a:latin typeface="+mn-lt"/>
                <a:cs typeface="Arial" panose="020B0604020202020204" pitchFamily="34" charset="0"/>
              </a:rPr>
              <a:t>En agosto de 2014 SENER otorgó a PEMEX </a:t>
            </a:r>
            <a:r>
              <a:rPr lang="es-MX" sz="2800" b="1" dirty="0">
                <a:solidFill>
                  <a:schemeClr val="accent1">
                    <a:lumMod val="75000"/>
                  </a:schemeClr>
                </a:solidFill>
                <a:latin typeface="+mn-lt"/>
                <a:cs typeface="Arial" panose="020B0604020202020204" pitchFamily="34" charset="0"/>
              </a:rPr>
              <a:t>489 Asignaciones </a:t>
            </a:r>
            <a:r>
              <a:rPr lang="es-MX" sz="2800" b="1" dirty="0">
                <a:latin typeface="+mn-lt"/>
                <a:cs typeface="Arial" panose="020B0604020202020204" pitchFamily="34" charset="0"/>
              </a:rPr>
              <a:t>que podía operar de forma eficiente y competitiva</a:t>
            </a:r>
            <a:endParaRPr lang="es-MX" sz="2400" b="1" dirty="0">
              <a:latin typeface="+mn-lt"/>
            </a:endParaRPr>
          </a:p>
        </p:txBody>
      </p:sp>
      <p:pic>
        <p:nvPicPr>
          <p:cNvPr id="12" name="Imagen 11">
            <a:extLst>
              <a:ext uri="{FF2B5EF4-FFF2-40B4-BE49-F238E27FC236}">
                <a16:creationId xmlns:a16="http://schemas.microsoft.com/office/drawing/2014/main" id="{642C78BF-2A8B-47B5-BCC2-561A5CF0AF6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656800" y="1285616"/>
            <a:ext cx="6876339" cy="4859168"/>
          </a:xfrm>
          <a:prstGeom prst="rect">
            <a:avLst/>
          </a:prstGeom>
        </p:spPr>
      </p:pic>
      <p:grpSp>
        <p:nvGrpSpPr>
          <p:cNvPr id="10" name="Grupo 9"/>
          <p:cNvGrpSpPr/>
          <p:nvPr/>
        </p:nvGrpSpPr>
        <p:grpSpPr>
          <a:xfrm>
            <a:off x="6864352" y="1455742"/>
            <a:ext cx="2490788" cy="479426"/>
            <a:chOff x="6927852" y="1401764"/>
            <a:chExt cx="2490788" cy="479426"/>
          </a:xfrm>
        </p:grpSpPr>
        <p:sp>
          <p:nvSpPr>
            <p:cNvPr id="5" name="AutoShape 3"/>
            <p:cNvSpPr>
              <a:spLocks noChangeAspect="1" noTextEdit="1"/>
            </p:cNvSpPr>
            <p:nvPr/>
          </p:nvSpPr>
          <p:spPr bwMode="auto">
            <a:xfrm>
              <a:off x="6951665" y="1447802"/>
              <a:ext cx="2403475" cy="388938"/>
            </a:xfrm>
            <a:prstGeom prst="rect">
              <a:avLst/>
            </a:prstGeom>
            <a:noFill/>
            <a:ln w="9525"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Rectangle 5"/>
            <p:cNvSpPr>
              <a:spLocks noChangeArrowheads="1"/>
            </p:cNvSpPr>
            <p:nvPr/>
          </p:nvSpPr>
          <p:spPr bwMode="auto">
            <a:xfrm>
              <a:off x="6927852" y="1401764"/>
              <a:ext cx="2490788" cy="47942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7" name="Rectangle 6"/>
            <p:cNvSpPr>
              <a:spLocks noChangeArrowheads="1"/>
            </p:cNvSpPr>
            <p:nvPr/>
          </p:nvSpPr>
          <p:spPr bwMode="auto">
            <a:xfrm>
              <a:off x="7016752" y="1495427"/>
              <a:ext cx="23114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1" i="0" u="none" strike="noStrike" cap="none" normalizeH="0" baseline="0" dirty="0">
                  <a:ln>
                    <a:noFill/>
                  </a:ln>
                  <a:solidFill>
                    <a:srgbClr val="000000"/>
                  </a:solidFill>
                  <a:effectLst/>
                  <a:latin typeface="Arial" panose="020B0604020202020204" pitchFamily="34" charset="0"/>
                </a:rPr>
                <a:t>Asignaciones de Exploración y Extracción</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7016752" y="1666877"/>
              <a:ext cx="242888" cy="122238"/>
            </a:xfrm>
            <a:prstGeom prst="rect">
              <a:avLst/>
            </a:prstGeom>
            <a:solidFill>
              <a:srgbClr val="96832A"/>
            </a:solidFill>
            <a:ln w="3175">
              <a:solidFill>
                <a:srgbClr val="708C48"/>
              </a:solidFill>
              <a:prstDash val="solid"/>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9" name="Rectangle 8"/>
            <p:cNvSpPr>
              <a:spLocks noChangeArrowheads="1"/>
            </p:cNvSpPr>
            <p:nvPr/>
          </p:nvSpPr>
          <p:spPr bwMode="auto">
            <a:xfrm>
              <a:off x="7302502" y="1679577"/>
              <a:ext cx="1052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700" b="0" i="0" u="none" strike="noStrike" cap="none" normalizeH="0" baseline="0" dirty="0">
                  <a:ln>
                    <a:noFill/>
                  </a:ln>
                  <a:solidFill>
                    <a:srgbClr val="000000"/>
                  </a:solidFill>
                  <a:effectLst/>
                  <a:latin typeface="Arial" panose="020B0604020202020204" pitchFamily="34" charset="0"/>
                </a:rPr>
                <a:t>Otorgadas en Ronda Cero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907540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6D232F9-4141-0D4A-B0DE-3C6A5D0AFBAC}" type="slidenum">
              <a:rPr lang="en-US" smtClean="0"/>
              <a:t>23</a:t>
            </a:fld>
            <a:endParaRPr lang="en-US"/>
          </a:p>
        </p:txBody>
      </p:sp>
      <p:sp>
        <p:nvSpPr>
          <p:cNvPr id="24" name="1 Título"/>
          <p:cNvSpPr>
            <a:spLocks noGrp="1"/>
          </p:cNvSpPr>
          <p:nvPr>
            <p:ph type="title"/>
          </p:nvPr>
        </p:nvSpPr>
        <p:spPr>
          <a:xfrm>
            <a:off x="226142" y="109496"/>
            <a:ext cx="11965858" cy="1103587"/>
          </a:xfrm>
        </p:spPr>
        <p:txBody>
          <a:bodyPr vert="horz" lIns="91440" tIns="45720" rIns="91440" bIns="45720" rtlCol="0" anchor="ctr">
            <a:noAutofit/>
          </a:bodyPr>
          <a:lstStyle/>
          <a:p>
            <a:pPr algn="just"/>
            <a:r>
              <a:rPr lang="es-MX" sz="2800" b="1" dirty="0">
                <a:latin typeface="+mn-lt"/>
                <a:cs typeface="Arial" panose="020B0604020202020204" pitchFamily="34" charset="0"/>
              </a:rPr>
              <a:t>22% de las Asignaciones otorgadas a PEMEX en Ronda Cero son de exploración y 78% de extracción de hidrocarburos</a:t>
            </a:r>
            <a:endParaRPr lang="es-MX" sz="2800" b="1" dirty="0">
              <a:latin typeface="+mn-lt"/>
            </a:endParaRPr>
          </a:p>
        </p:txBody>
      </p:sp>
      <p:pic>
        <p:nvPicPr>
          <p:cNvPr id="9" name="Imagen 8">
            <a:extLst>
              <a:ext uri="{FF2B5EF4-FFF2-40B4-BE49-F238E27FC236}">
                <a16:creationId xmlns:a16="http://schemas.microsoft.com/office/drawing/2014/main" id="{328DB077-407F-4FB4-BD6C-F2FD6CA9AE6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674777" y="1286477"/>
            <a:ext cx="6877515" cy="4859999"/>
          </a:xfrm>
          <a:prstGeom prst="rect">
            <a:avLst/>
          </a:prstGeom>
        </p:spPr>
      </p:pic>
      <p:sp>
        <p:nvSpPr>
          <p:cNvPr id="7" name="Rectángulo 6">
            <a:extLst>
              <a:ext uri="{FF2B5EF4-FFF2-40B4-BE49-F238E27FC236}">
                <a16:creationId xmlns:a16="http://schemas.microsoft.com/office/drawing/2014/main" id="{B316B29C-047E-461C-BD8F-59191CBB9043}"/>
              </a:ext>
            </a:extLst>
          </p:cNvPr>
          <p:cNvSpPr/>
          <p:nvPr/>
        </p:nvSpPr>
        <p:spPr>
          <a:xfrm>
            <a:off x="424549" y="2008316"/>
            <a:ext cx="2120243" cy="3416320"/>
          </a:xfrm>
          <a:prstGeom prst="rect">
            <a:avLst/>
          </a:prstGeom>
        </p:spPr>
        <p:txBody>
          <a:bodyPr wrap="square">
            <a:spAutoFit/>
          </a:bodyPr>
          <a:lstStyle/>
          <a:p>
            <a:pPr marL="285750" lvl="1" indent="-285750">
              <a:lnSpc>
                <a:spcPct val="100000"/>
              </a:lnSpc>
              <a:spcBef>
                <a:spcPts val="0"/>
              </a:spcBef>
              <a:buClr>
                <a:schemeClr val="tx1">
                  <a:lumMod val="75000"/>
                  <a:lumOff val="25000"/>
                </a:schemeClr>
              </a:buClr>
              <a:buFont typeface="Arial" panose="020B0604020202020204" pitchFamily="34" charset="0"/>
              <a:buChar char="•"/>
            </a:pPr>
            <a:r>
              <a:rPr lang="es-MX" sz="2400" b="1" dirty="0">
                <a:solidFill>
                  <a:srgbClr val="8F8F33"/>
                </a:solidFill>
              </a:rPr>
              <a:t>108 Exploración</a:t>
            </a:r>
          </a:p>
          <a:p>
            <a:pPr marL="285750" lvl="1" indent="-285750">
              <a:lnSpc>
                <a:spcPct val="100000"/>
              </a:lnSpc>
              <a:spcBef>
                <a:spcPts val="0"/>
              </a:spcBef>
              <a:buClr>
                <a:schemeClr val="tx1">
                  <a:lumMod val="75000"/>
                  <a:lumOff val="25000"/>
                </a:schemeClr>
              </a:buClr>
              <a:buFont typeface="Arial" panose="020B0604020202020204" pitchFamily="34" charset="0"/>
              <a:buChar char="•"/>
            </a:pPr>
            <a:endParaRPr lang="es-MX" sz="2400" b="1" dirty="0">
              <a:solidFill>
                <a:srgbClr val="8F8F33"/>
              </a:solidFill>
            </a:endParaRPr>
          </a:p>
          <a:p>
            <a:pPr marL="285750" lvl="1" indent="-285750">
              <a:lnSpc>
                <a:spcPct val="100000"/>
              </a:lnSpc>
              <a:spcBef>
                <a:spcPts val="0"/>
              </a:spcBef>
              <a:buClr>
                <a:schemeClr val="tx1">
                  <a:lumMod val="75000"/>
                  <a:lumOff val="25000"/>
                </a:schemeClr>
              </a:buClr>
              <a:buFont typeface="Arial" panose="020B0604020202020204" pitchFamily="34" charset="0"/>
              <a:buChar char="•"/>
            </a:pPr>
            <a:r>
              <a:rPr lang="es-MX" sz="2400" b="1" dirty="0">
                <a:solidFill>
                  <a:srgbClr val="C9AF38"/>
                </a:solidFill>
                <a:cs typeface="Arial" panose="020B0604020202020204" pitchFamily="34" charset="0"/>
              </a:rPr>
              <a:t>286 Extracción</a:t>
            </a:r>
          </a:p>
          <a:p>
            <a:pPr marL="285750" lvl="1" indent="-285750">
              <a:lnSpc>
                <a:spcPct val="100000"/>
              </a:lnSpc>
              <a:spcBef>
                <a:spcPts val="0"/>
              </a:spcBef>
              <a:buClr>
                <a:schemeClr val="tx1">
                  <a:lumMod val="75000"/>
                  <a:lumOff val="25000"/>
                </a:schemeClr>
              </a:buClr>
              <a:buFont typeface="Arial" panose="020B0604020202020204" pitchFamily="34" charset="0"/>
              <a:buChar char="•"/>
            </a:pPr>
            <a:endParaRPr lang="es-MX" sz="2400" b="1" dirty="0">
              <a:solidFill>
                <a:srgbClr val="C9AF38"/>
              </a:solidFill>
              <a:cs typeface="Arial" panose="020B0604020202020204" pitchFamily="34" charset="0"/>
            </a:endParaRPr>
          </a:p>
          <a:p>
            <a:pPr marL="285750" lvl="1" indent="-285750">
              <a:lnSpc>
                <a:spcPct val="100000"/>
              </a:lnSpc>
              <a:spcBef>
                <a:spcPts val="0"/>
              </a:spcBef>
              <a:buClr>
                <a:schemeClr val="tx1">
                  <a:lumMod val="75000"/>
                  <a:lumOff val="25000"/>
                </a:schemeClr>
              </a:buClr>
              <a:buFont typeface="Arial" panose="020B0604020202020204" pitchFamily="34" charset="0"/>
              <a:buChar char="•"/>
            </a:pPr>
            <a:r>
              <a:rPr lang="en-US" sz="2400" b="1" dirty="0">
                <a:solidFill>
                  <a:srgbClr val="C00000"/>
                </a:solidFill>
                <a:cs typeface="Arial" panose="020B0604020202020204" pitchFamily="34" charset="0"/>
              </a:rPr>
              <a:t>95 en </a:t>
            </a:r>
            <a:r>
              <a:rPr lang="es-MX" sz="2400" b="1" dirty="0">
                <a:solidFill>
                  <a:srgbClr val="C00000"/>
                </a:solidFill>
                <a:cs typeface="Arial" panose="020B0604020202020204" pitchFamily="34" charset="0"/>
              </a:rPr>
              <a:t>resguardo</a:t>
            </a:r>
            <a:r>
              <a:rPr lang="en-US" sz="2400" b="1" dirty="0">
                <a:solidFill>
                  <a:srgbClr val="C00000"/>
                </a:solidFill>
                <a:cs typeface="Arial" panose="020B0604020202020204" pitchFamily="34" charset="0"/>
              </a:rPr>
              <a:t> temporal</a:t>
            </a:r>
            <a:endParaRPr lang="es-MX" sz="2400" b="1" dirty="0">
              <a:solidFill>
                <a:srgbClr val="C00000"/>
              </a:solidFill>
            </a:endParaRPr>
          </a:p>
        </p:txBody>
      </p:sp>
      <p:pic>
        <p:nvPicPr>
          <p:cNvPr id="5" name="Imagen 4"/>
          <p:cNvPicPr>
            <a:picLocks noChangeAspect="1"/>
          </p:cNvPicPr>
          <p:nvPr/>
        </p:nvPicPr>
        <p:blipFill rotWithShape="1">
          <a:blip r:embed="rId3" cstate="hqprint">
            <a:extLst>
              <a:ext uri="{28A0092B-C50C-407E-A947-70E740481C1C}">
                <a14:useLocalDpi xmlns:a14="http://schemas.microsoft.com/office/drawing/2010/main"/>
              </a:ext>
            </a:extLst>
          </a:blip>
          <a:srcRect l="1933" t="4579" r="2304" b="4579"/>
          <a:stretch/>
        </p:blipFill>
        <p:spPr>
          <a:xfrm>
            <a:off x="7504060" y="1447799"/>
            <a:ext cx="1860073" cy="897467"/>
          </a:xfrm>
          <a:prstGeom prst="rect">
            <a:avLst/>
          </a:prstGeom>
          <a:ln w="9525">
            <a:solidFill>
              <a:schemeClr val="tx1"/>
            </a:solidFill>
          </a:ln>
        </p:spPr>
      </p:pic>
    </p:spTree>
    <p:extLst>
      <p:ext uri="{BB962C8B-B14F-4D97-AF65-F5344CB8AC3E}">
        <p14:creationId xmlns:p14="http://schemas.microsoft.com/office/powerpoint/2010/main" val="1942079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6D232F9-4141-0D4A-B0DE-3C6A5D0AFBAC}" type="slidenum">
              <a:rPr lang="en-US" smtClean="0"/>
              <a:t>24</a:t>
            </a:fld>
            <a:endParaRPr lang="en-US"/>
          </a:p>
        </p:txBody>
      </p:sp>
      <p:grpSp>
        <p:nvGrpSpPr>
          <p:cNvPr id="15" name="Grupo 14">
            <a:extLst>
              <a:ext uri="{FF2B5EF4-FFF2-40B4-BE49-F238E27FC236}">
                <a16:creationId xmlns:a16="http://schemas.microsoft.com/office/drawing/2014/main" id="{FF8F981D-C3BF-40DD-BC46-5403213CBA8A}"/>
              </a:ext>
            </a:extLst>
          </p:cNvPr>
          <p:cNvGrpSpPr/>
          <p:nvPr/>
        </p:nvGrpSpPr>
        <p:grpSpPr>
          <a:xfrm>
            <a:off x="7689109" y="2730459"/>
            <a:ext cx="1416424" cy="2874263"/>
            <a:chOff x="5633373" y="2737642"/>
            <a:chExt cx="1416424" cy="2874263"/>
          </a:xfrm>
        </p:grpSpPr>
        <p:sp>
          <p:nvSpPr>
            <p:cNvPr id="10" name="Cilindro 9">
              <a:extLst>
                <a:ext uri="{FF2B5EF4-FFF2-40B4-BE49-F238E27FC236}">
                  <a16:creationId xmlns:a16="http://schemas.microsoft.com/office/drawing/2014/main" id="{2A92EBD2-2D34-4422-9934-215F03D6945E}"/>
                </a:ext>
              </a:extLst>
            </p:cNvPr>
            <p:cNvSpPr/>
            <p:nvPr/>
          </p:nvSpPr>
          <p:spPr>
            <a:xfrm>
              <a:off x="5633373" y="4598893"/>
              <a:ext cx="1416424" cy="1013012"/>
            </a:xfrm>
            <a:prstGeom prst="can">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4.2</a:t>
              </a:r>
            </a:p>
            <a:p>
              <a:pPr algn="ctr"/>
              <a:r>
                <a:rPr lang="es-MX" b="1" dirty="0"/>
                <a:t>17%</a:t>
              </a:r>
            </a:p>
          </p:txBody>
        </p:sp>
        <p:sp>
          <p:nvSpPr>
            <p:cNvPr id="9" name="Cilindro 8">
              <a:extLst>
                <a:ext uri="{FF2B5EF4-FFF2-40B4-BE49-F238E27FC236}">
                  <a16:creationId xmlns:a16="http://schemas.microsoft.com/office/drawing/2014/main" id="{AE669A59-EEA3-45A2-8564-2E76AF8CE88A}"/>
                </a:ext>
              </a:extLst>
            </p:cNvPr>
            <p:cNvSpPr/>
            <p:nvPr/>
          </p:nvSpPr>
          <p:spPr>
            <a:xfrm>
              <a:off x="5633373" y="2737642"/>
              <a:ext cx="1416424" cy="1995722"/>
            </a:xfrm>
            <a:prstGeom prst="ca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20.6</a:t>
              </a:r>
            </a:p>
            <a:p>
              <a:pPr algn="ctr"/>
              <a:r>
                <a:rPr lang="es-MX" b="1" dirty="0"/>
                <a:t>83%</a:t>
              </a:r>
            </a:p>
          </p:txBody>
        </p:sp>
      </p:grpSp>
      <p:grpSp>
        <p:nvGrpSpPr>
          <p:cNvPr id="14" name="Grupo 13">
            <a:extLst>
              <a:ext uri="{FF2B5EF4-FFF2-40B4-BE49-F238E27FC236}">
                <a16:creationId xmlns:a16="http://schemas.microsoft.com/office/drawing/2014/main" id="{5F2CE085-BC05-4161-8DC9-93DDAF7CD2A9}"/>
              </a:ext>
            </a:extLst>
          </p:cNvPr>
          <p:cNvGrpSpPr/>
          <p:nvPr/>
        </p:nvGrpSpPr>
        <p:grpSpPr>
          <a:xfrm>
            <a:off x="9147546" y="2730459"/>
            <a:ext cx="1416424" cy="2874263"/>
            <a:chOff x="8328948" y="2737642"/>
            <a:chExt cx="1416424" cy="2874263"/>
          </a:xfrm>
        </p:grpSpPr>
        <p:sp>
          <p:nvSpPr>
            <p:cNvPr id="11" name="Cilindro 10">
              <a:extLst>
                <a:ext uri="{FF2B5EF4-FFF2-40B4-BE49-F238E27FC236}">
                  <a16:creationId xmlns:a16="http://schemas.microsoft.com/office/drawing/2014/main" id="{C283EBC1-31F0-48B1-A0CE-2194CE91BD9D}"/>
                </a:ext>
              </a:extLst>
            </p:cNvPr>
            <p:cNvSpPr/>
            <p:nvPr/>
          </p:nvSpPr>
          <p:spPr>
            <a:xfrm>
              <a:off x="8328948" y="3797673"/>
              <a:ext cx="1416424" cy="1814232"/>
            </a:xfrm>
            <a:prstGeom prst="can">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88.7</a:t>
              </a:r>
            </a:p>
            <a:p>
              <a:pPr algn="ctr"/>
              <a:r>
                <a:rPr lang="es-MX" b="1" dirty="0"/>
                <a:t>79%</a:t>
              </a:r>
            </a:p>
          </p:txBody>
        </p:sp>
        <p:sp>
          <p:nvSpPr>
            <p:cNvPr id="12" name="Cilindro 11">
              <a:extLst>
                <a:ext uri="{FF2B5EF4-FFF2-40B4-BE49-F238E27FC236}">
                  <a16:creationId xmlns:a16="http://schemas.microsoft.com/office/drawing/2014/main" id="{B6226295-DDD4-439D-B5B1-5F80CA4CBFA9}"/>
                </a:ext>
              </a:extLst>
            </p:cNvPr>
            <p:cNvSpPr/>
            <p:nvPr/>
          </p:nvSpPr>
          <p:spPr>
            <a:xfrm>
              <a:off x="8328948" y="2737642"/>
              <a:ext cx="1416424" cy="1224382"/>
            </a:xfrm>
            <a:prstGeom prst="ca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23.5</a:t>
              </a:r>
            </a:p>
            <a:p>
              <a:pPr algn="ctr"/>
              <a:r>
                <a:rPr lang="es-MX" b="1" dirty="0"/>
                <a:t>21%</a:t>
              </a:r>
            </a:p>
          </p:txBody>
        </p:sp>
      </p:grpSp>
      <p:graphicFrame>
        <p:nvGraphicFramePr>
          <p:cNvPr id="13" name="Tabla 12">
            <a:extLst>
              <a:ext uri="{FF2B5EF4-FFF2-40B4-BE49-F238E27FC236}">
                <a16:creationId xmlns:a16="http://schemas.microsoft.com/office/drawing/2014/main" id="{ACF2E8F1-6FC7-4FF8-BA59-AD54563EBEBB}"/>
              </a:ext>
            </a:extLst>
          </p:cNvPr>
          <p:cNvGraphicFramePr>
            <a:graphicFrameLocks noGrp="1"/>
          </p:cNvGraphicFramePr>
          <p:nvPr>
            <p:extLst>
              <p:ext uri="{D42A27DB-BD31-4B8C-83A1-F6EECF244321}">
                <p14:modId xmlns:p14="http://schemas.microsoft.com/office/powerpoint/2010/main" val="1590662987"/>
              </p:ext>
            </p:extLst>
          </p:nvPr>
        </p:nvGraphicFramePr>
        <p:xfrm>
          <a:off x="704699" y="2106571"/>
          <a:ext cx="5391301" cy="1125855"/>
        </p:xfrm>
        <a:graphic>
          <a:graphicData uri="http://schemas.openxmlformats.org/drawingml/2006/table">
            <a:tbl>
              <a:tblPr/>
              <a:tblGrid>
                <a:gridCol w="2267960">
                  <a:extLst>
                    <a:ext uri="{9D8B030D-6E8A-4147-A177-3AD203B41FA5}">
                      <a16:colId xmlns:a16="http://schemas.microsoft.com/office/drawing/2014/main" val="2693057998"/>
                    </a:ext>
                  </a:extLst>
                </a:gridCol>
                <a:gridCol w="1336437">
                  <a:extLst>
                    <a:ext uri="{9D8B030D-6E8A-4147-A177-3AD203B41FA5}">
                      <a16:colId xmlns:a16="http://schemas.microsoft.com/office/drawing/2014/main" val="2774644646"/>
                    </a:ext>
                  </a:extLst>
                </a:gridCol>
                <a:gridCol w="1786904">
                  <a:extLst>
                    <a:ext uri="{9D8B030D-6E8A-4147-A177-3AD203B41FA5}">
                      <a16:colId xmlns:a16="http://schemas.microsoft.com/office/drawing/2014/main" val="3786160615"/>
                    </a:ext>
                  </a:extLst>
                </a:gridCol>
              </a:tblGrid>
              <a:tr h="322108">
                <a:tc>
                  <a:txBody>
                    <a:bodyPr/>
                    <a:lstStyle/>
                    <a:p>
                      <a:pPr algn="l" fontAlgn="b"/>
                      <a:endParaRPr lang="es-MX"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a:solidFill>
                            <a:schemeClr val="tx1"/>
                          </a:solidFill>
                          <a:effectLst/>
                          <a:latin typeface="+mn-lt"/>
                        </a:rPr>
                        <a:t>Reservas </a:t>
                      </a:r>
                    </a:p>
                    <a:p>
                      <a:pPr algn="ctr" fontAlgn="ctr"/>
                      <a:r>
                        <a:rPr lang="es-MX" sz="1800" b="1" i="0" u="none" strike="noStrike" dirty="0">
                          <a:solidFill>
                            <a:schemeClr val="tx1"/>
                          </a:solidFill>
                          <a:effectLst/>
                          <a:latin typeface="+mn-lt"/>
                        </a:rPr>
                        <a:t>2P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a:solidFill>
                            <a:schemeClr val="tx1"/>
                          </a:solidFill>
                          <a:effectLst/>
                          <a:latin typeface="+mn-lt"/>
                        </a:rPr>
                        <a:t>Recursos </a:t>
                      </a:r>
                    </a:p>
                    <a:p>
                      <a:pPr algn="ctr" fontAlgn="ctr"/>
                      <a:r>
                        <a:rPr lang="es-MX" sz="1800" b="1" i="0" u="none" strike="noStrike" dirty="0">
                          <a:solidFill>
                            <a:schemeClr val="tx1"/>
                          </a:solidFill>
                          <a:effectLst/>
                          <a:latin typeface="+mn-lt"/>
                        </a:rPr>
                        <a:t>Prospectivos</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736338"/>
                  </a:ext>
                </a:extLst>
              </a:tr>
              <a:tr h="168209">
                <a:tc>
                  <a:txBody>
                    <a:bodyPr/>
                    <a:lstStyle/>
                    <a:p>
                      <a:pPr algn="l" fontAlgn="ctr"/>
                      <a:r>
                        <a:rPr lang="es-MX" sz="1800" b="0" i="0" u="none" strike="noStrike" dirty="0">
                          <a:solidFill>
                            <a:schemeClr val="tx1"/>
                          </a:solidFill>
                          <a:effectLst/>
                          <a:latin typeface="+mn-lt"/>
                        </a:rPr>
                        <a:t>Solicitado por PEMEX</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800" b="0" i="0" u="none" strike="noStrike" dirty="0">
                          <a:solidFill>
                            <a:schemeClr val="tx1"/>
                          </a:solidFill>
                          <a:effectLst/>
                          <a:latin typeface="+mn-lt"/>
                        </a:rPr>
                        <a:t>20.6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800" b="0" i="0" u="none" strike="noStrike" dirty="0">
                          <a:solidFill>
                            <a:schemeClr val="tx1"/>
                          </a:solidFill>
                          <a:effectLst/>
                          <a:latin typeface="+mn-lt"/>
                        </a:rPr>
                        <a:t>34.8</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998930"/>
                  </a:ext>
                </a:extLst>
              </a:tr>
              <a:tr h="190500">
                <a:tc>
                  <a:txBody>
                    <a:bodyPr/>
                    <a:lstStyle/>
                    <a:p>
                      <a:pPr algn="l" fontAlgn="ctr"/>
                      <a:r>
                        <a:rPr lang="es-MX" sz="1800" b="1" i="0" u="none" strike="noStrike" dirty="0">
                          <a:solidFill>
                            <a:schemeClr val="bg1"/>
                          </a:solidFill>
                          <a:effectLst/>
                          <a:latin typeface="+mn-lt"/>
                        </a:rPr>
                        <a:t>Otorgado a PEMEX</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s-MX" sz="1800" b="1" i="0" u="none" strike="noStrike" dirty="0">
                          <a:solidFill>
                            <a:schemeClr val="bg1"/>
                          </a:solidFill>
                          <a:effectLst/>
                          <a:latin typeface="+mn-lt"/>
                        </a:rPr>
                        <a:t>20.6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s-MX" sz="1800" b="1" i="0" u="none" strike="noStrike" dirty="0">
                          <a:solidFill>
                            <a:schemeClr val="bg1"/>
                          </a:solidFill>
                          <a:effectLst/>
                          <a:latin typeface="+mn-lt"/>
                        </a:rPr>
                        <a:t>23.5</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166809621"/>
                  </a:ext>
                </a:extLst>
              </a:tr>
            </a:tbl>
          </a:graphicData>
        </a:graphic>
      </p:graphicFrame>
      <p:sp>
        <p:nvSpPr>
          <p:cNvPr id="17" name="CuadroTexto 16">
            <a:extLst>
              <a:ext uri="{FF2B5EF4-FFF2-40B4-BE49-F238E27FC236}">
                <a16:creationId xmlns:a16="http://schemas.microsoft.com/office/drawing/2014/main" id="{91FC2AFD-49EC-4917-A106-8296EB10217F}"/>
              </a:ext>
            </a:extLst>
          </p:cNvPr>
          <p:cNvSpPr txBox="1"/>
          <p:nvPr/>
        </p:nvSpPr>
        <p:spPr>
          <a:xfrm>
            <a:off x="6603201" y="4647103"/>
            <a:ext cx="1169036" cy="400110"/>
          </a:xfrm>
          <a:prstGeom prst="rect">
            <a:avLst/>
          </a:prstGeom>
          <a:noFill/>
        </p:spPr>
        <p:txBody>
          <a:bodyPr wrap="square" rtlCol="0">
            <a:spAutoFit/>
          </a:bodyPr>
          <a:lstStyle/>
          <a:p>
            <a:pPr algn="ctr"/>
            <a:r>
              <a:rPr lang="es-MX" sz="2000" b="1" dirty="0">
                <a:solidFill>
                  <a:schemeClr val="accent6">
                    <a:lumMod val="75000"/>
                  </a:schemeClr>
                </a:solidFill>
              </a:rPr>
              <a:t>Estado</a:t>
            </a:r>
          </a:p>
        </p:txBody>
      </p:sp>
      <p:sp>
        <p:nvSpPr>
          <p:cNvPr id="22" name="CuadroTexto 21">
            <a:extLst>
              <a:ext uri="{FF2B5EF4-FFF2-40B4-BE49-F238E27FC236}">
                <a16:creationId xmlns:a16="http://schemas.microsoft.com/office/drawing/2014/main" id="{F66E0A8D-035D-43AE-BDCF-06EAAEBE27CA}"/>
              </a:ext>
            </a:extLst>
          </p:cNvPr>
          <p:cNvSpPr txBox="1"/>
          <p:nvPr/>
        </p:nvSpPr>
        <p:spPr>
          <a:xfrm>
            <a:off x="10582095" y="3954841"/>
            <a:ext cx="1207768" cy="400110"/>
          </a:xfrm>
          <a:prstGeom prst="rect">
            <a:avLst/>
          </a:prstGeom>
          <a:noFill/>
        </p:spPr>
        <p:txBody>
          <a:bodyPr wrap="square" rtlCol="0">
            <a:spAutoFit/>
          </a:bodyPr>
          <a:lstStyle/>
          <a:p>
            <a:r>
              <a:rPr lang="es-MX" sz="2000" b="1" dirty="0">
                <a:solidFill>
                  <a:schemeClr val="accent6">
                    <a:lumMod val="75000"/>
                  </a:schemeClr>
                </a:solidFill>
              </a:rPr>
              <a:t>Estado</a:t>
            </a:r>
          </a:p>
        </p:txBody>
      </p:sp>
      <p:sp>
        <p:nvSpPr>
          <p:cNvPr id="28" name="CuadroTexto 27">
            <a:extLst>
              <a:ext uri="{FF2B5EF4-FFF2-40B4-BE49-F238E27FC236}">
                <a16:creationId xmlns:a16="http://schemas.microsoft.com/office/drawing/2014/main" id="{D4603A6F-6340-4B5E-B1E6-CE83CE71F919}"/>
              </a:ext>
            </a:extLst>
          </p:cNvPr>
          <p:cNvSpPr txBox="1"/>
          <p:nvPr/>
        </p:nvSpPr>
        <p:spPr>
          <a:xfrm>
            <a:off x="473619" y="6217851"/>
            <a:ext cx="3136648" cy="276999"/>
          </a:xfrm>
          <a:prstGeom prst="rect">
            <a:avLst/>
          </a:prstGeom>
          <a:noFill/>
        </p:spPr>
        <p:txBody>
          <a:bodyPr wrap="square" rtlCol="0">
            <a:spAutoFit/>
          </a:bodyPr>
          <a:lstStyle/>
          <a:p>
            <a:r>
              <a:rPr lang="es-MX" sz="1200" b="1" dirty="0"/>
              <a:t>* Información al 1° de enero de 2014</a:t>
            </a:r>
          </a:p>
        </p:txBody>
      </p:sp>
      <p:sp>
        <p:nvSpPr>
          <p:cNvPr id="25" name="CuadroTexto 24">
            <a:extLst>
              <a:ext uri="{FF2B5EF4-FFF2-40B4-BE49-F238E27FC236}">
                <a16:creationId xmlns:a16="http://schemas.microsoft.com/office/drawing/2014/main" id="{F66E0A8D-035D-43AE-BDCF-06EAAEBE27CA}"/>
              </a:ext>
            </a:extLst>
          </p:cNvPr>
          <p:cNvSpPr txBox="1"/>
          <p:nvPr/>
        </p:nvSpPr>
        <p:spPr>
          <a:xfrm>
            <a:off x="10582095" y="2914846"/>
            <a:ext cx="1207768" cy="400110"/>
          </a:xfrm>
          <a:prstGeom prst="rect">
            <a:avLst/>
          </a:prstGeom>
          <a:noFill/>
        </p:spPr>
        <p:txBody>
          <a:bodyPr wrap="square" rtlCol="0">
            <a:spAutoFit/>
          </a:bodyPr>
          <a:lstStyle/>
          <a:p>
            <a:r>
              <a:rPr lang="es-MX" sz="2000" b="1" dirty="0">
                <a:solidFill>
                  <a:srgbClr val="C00000"/>
                </a:solidFill>
              </a:rPr>
              <a:t>PEMEX</a:t>
            </a:r>
          </a:p>
        </p:txBody>
      </p:sp>
      <p:sp>
        <p:nvSpPr>
          <p:cNvPr id="26" name="CuadroTexto 25">
            <a:extLst>
              <a:ext uri="{FF2B5EF4-FFF2-40B4-BE49-F238E27FC236}">
                <a16:creationId xmlns:a16="http://schemas.microsoft.com/office/drawing/2014/main" id="{F66E0A8D-035D-43AE-BDCF-06EAAEBE27CA}"/>
              </a:ext>
            </a:extLst>
          </p:cNvPr>
          <p:cNvSpPr txBox="1"/>
          <p:nvPr/>
        </p:nvSpPr>
        <p:spPr>
          <a:xfrm>
            <a:off x="6564469" y="2913038"/>
            <a:ext cx="1207768" cy="400110"/>
          </a:xfrm>
          <a:prstGeom prst="rect">
            <a:avLst/>
          </a:prstGeom>
          <a:noFill/>
        </p:spPr>
        <p:txBody>
          <a:bodyPr wrap="square" rtlCol="0">
            <a:spAutoFit/>
          </a:bodyPr>
          <a:lstStyle/>
          <a:p>
            <a:pPr algn="ctr"/>
            <a:r>
              <a:rPr lang="es-MX" sz="2000" b="1" dirty="0">
                <a:solidFill>
                  <a:srgbClr val="C00000"/>
                </a:solidFill>
              </a:rPr>
              <a:t>PEMEX</a:t>
            </a:r>
          </a:p>
        </p:txBody>
      </p:sp>
      <p:sp>
        <p:nvSpPr>
          <p:cNvPr id="2" name="Rectángulo 1">
            <a:extLst>
              <a:ext uri="{FF2B5EF4-FFF2-40B4-BE49-F238E27FC236}">
                <a16:creationId xmlns:a16="http://schemas.microsoft.com/office/drawing/2014/main" id="{55A21107-DBE6-43F7-A30E-365A5B02376C}"/>
              </a:ext>
            </a:extLst>
          </p:cNvPr>
          <p:cNvSpPr/>
          <p:nvPr/>
        </p:nvSpPr>
        <p:spPr>
          <a:xfrm>
            <a:off x="8607975" y="5543791"/>
            <a:ext cx="1079142" cy="338554"/>
          </a:xfrm>
          <a:prstGeom prst="rect">
            <a:avLst/>
          </a:prstGeom>
        </p:spPr>
        <p:txBody>
          <a:bodyPr wrap="none">
            <a:spAutoFit/>
          </a:bodyPr>
          <a:lstStyle/>
          <a:p>
            <a:r>
              <a:rPr lang="es-MX" sz="1600" dirty="0" err="1">
                <a:solidFill>
                  <a:srgbClr val="A4A4A4"/>
                </a:solidFill>
              </a:rPr>
              <a:t>mmmbpce</a:t>
            </a:r>
            <a:endParaRPr lang="es-MX" sz="1600" dirty="0">
              <a:solidFill>
                <a:srgbClr val="A4A4A4"/>
              </a:solidFill>
            </a:endParaRPr>
          </a:p>
        </p:txBody>
      </p:sp>
      <p:sp>
        <p:nvSpPr>
          <p:cNvPr id="5" name="Rectángulo 4">
            <a:extLst>
              <a:ext uri="{FF2B5EF4-FFF2-40B4-BE49-F238E27FC236}">
                <a16:creationId xmlns:a16="http://schemas.microsoft.com/office/drawing/2014/main" id="{4AAED32D-0770-4E0B-856D-CF4020282A12}"/>
              </a:ext>
            </a:extLst>
          </p:cNvPr>
          <p:cNvSpPr/>
          <p:nvPr/>
        </p:nvSpPr>
        <p:spPr>
          <a:xfrm>
            <a:off x="7791868" y="1998093"/>
            <a:ext cx="1186029" cy="707886"/>
          </a:xfrm>
          <a:prstGeom prst="rect">
            <a:avLst/>
          </a:prstGeom>
        </p:spPr>
        <p:txBody>
          <a:bodyPr wrap="none">
            <a:spAutoFit/>
          </a:bodyPr>
          <a:lstStyle/>
          <a:p>
            <a:pPr algn="ctr" fontAlgn="ctr"/>
            <a:r>
              <a:rPr lang="es-MX" sz="2000" b="1" dirty="0"/>
              <a:t>Reservas </a:t>
            </a:r>
          </a:p>
          <a:p>
            <a:pPr algn="ctr" fontAlgn="ctr"/>
            <a:r>
              <a:rPr lang="es-MX" sz="2000" b="1" dirty="0"/>
              <a:t>2P</a:t>
            </a:r>
          </a:p>
        </p:txBody>
      </p:sp>
      <p:sp>
        <p:nvSpPr>
          <p:cNvPr id="6" name="Rectángulo 5">
            <a:extLst>
              <a:ext uri="{FF2B5EF4-FFF2-40B4-BE49-F238E27FC236}">
                <a16:creationId xmlns:a16="http://schemas.microsoft.com/office/drawing/2014/main" id="{5E3EBB74-1390-417D-86F7-13FBFD645CB2}"/>
              </a:ext>
            </a:extLst>
          </p:cNvPr>
          <p:cNvSpPr/>
          <p:nvPr/>
        </p:nvSpPr>
        <p:spPr>
          <a:xfrm>
            <a:off x="9075673" y="1998093"/>
            <a:ext cx="1535292" cy="707886"/>
          </a:xfrm>
          <a:prstGeom prst="rect">
            <a:avLst/>
          </a:prstGeom>
        </p:spPr>
        <p:txBody>
          <a:bodyPr wrap="none">
            <a:spAutoFit/>
          </a:bodyPr>
          <a:lstStyle/>
          <a:p>
            <a:pPr algn="ctr" fontAlgn="ctr"/>
            <a:r>
              <a:rPr lang="es-MX" sz="2000" b="1" dirty="0"/>
              <a:t>Recursos </a:t>
            </a:r>
          </a:p>
          <a:p>
            <a:pPr algn="ctr" fontAlgn="ctr"/>
            <a:r>
              <a:rPr lang="es-MX" sz="2000" b="1" dirty="0"/>
              <a:t>Prospectivos</a:t>
            </a:r>
          </a:p>
        </p:txBody>
      </p:sp>
      <p:sp>
        <p:nvSpPr>
          <p:cNvPr id="7" name="Título 6"/>
          <p:cNvSpPr>
            <a:spLocks noGrp="1"/>
          </p:cNvSpPr>
          <p:nvPr>
            <p:ph type="title"/>
          </p:nvPr>
        </p:nvSpPr>
        <p:spPr/>
        <p:txBody>
          <a:bodyPr>
            <a:normAutofit/>
          </a:bodyPr>
          <a:lstStyle/>
          <a:p>
            <a:pPr algn="just"/>
            <a:r>
              <a:rPr lang="es-MX" sz="2800" b="1" dirty="0">
                <a:latin typeface="+mn-lt"/>
              </a:rPr>
              <a:t>PEMEX conservó la </a:t>
            </a:r>
            <a:r>
              <a:rPr lang="es-MX" sz="2800" b="1" dirty="0">
                <a:solidFill>
                  <a:schemeClr val="accent1">
                    <a:lumMod val="75000"/>
                  </a:schemeClr>
                </a:solidFill>
                <a:latin typeface="+mn-lt"/>
              </a:rPr>
              <a:t>totalidad</a:t>
            </a:r>
            <a:r>
              <a:rPr lang="es-MX" sz="2800" b="1" dirty="0">
                <a:latin typeface="+mn-lt"/>
              </a:rPr>
              <a:t> de las </a:t>
            </a:r>
            <a:r>
              <a:rPr lang="es-MX" sz="2800" b="1" dirty="0">
                <a:solidFill>
                  <a:schemeClr val="accent1">
                    <a:lumMod val="75000"/>
                  </a:schemeClr>
                </a:solidFill>
                <a:latin typeface="+mn-lt"/>
              </a:rPr>
              <a:t>reservas 2P </a:t>
            </a:r>
            <a:r>
              <a:rPr lang="es-MX" sz="2800" b="1" dirty="0">
                <a:latin typeface="+mn-lt"/>
              </a:rPr>
              <a:t>que solicitó y el </a:t>
            </a:r>
            <a:r>
              <a:rPr lang="es-MX" sz="2800" b="1" dirty="0">
                <a:solidFill>
                  <a:schemeClr val="accent1">
                    <a:lumMod val="75000"/>
                  </a:schemeClr>
                </a:solidFill>
                <a:latin typeface="+mn-lt"/>
              </a:rPr>
              <a:t>100% de la producción</a:t>
            </a:r>
            <a:r>
              <a:rPr lang="es-MX" sz="2800" b="1" dirty="0">
                <a:latin typeface="+mn-lt"/>
              </a:rPr>
              <a:t> del país</a:t>
            </a:r>
          </a:p>
        </p:txBody>
      </p:sp>
      <p:sp>
        <p:nvSpPr>
          <p:cNvPr id="8" name="CuadroTexto 7"/>
          <p:cNvSpPr txBox="1"/>
          <p:nvPr/>
        </p:nvSpPr>
        <p:spPr>
          <a:xfrm>
            <a:off x="749524" y="1494533"/>
            <a:ext cx="5244569" cy="400110"/>
          </a:xfrm>
          <a:prstGeom prst="rect">
            <a:avLst/>
          </a:prstGeom>
          <a:noFill/>
        </p:spPr>
        <p:txBody>
          <a:bodyPr wrap="square" rtlCol="0">
            <a:spAutoFit/>
          </a:bodyPr>
          <a:lstStyle/>
          <a:p>
            <a:pPr algn="ctr"/>
            <a:r>
              <a:rPr lang="es-MX" sz="2000" b="1" dirty="0"/>
              <a:t>Reservas y Recursos Prospectivos, 2014</a:t>
            </a:r>
            <a:endParaRPr lang="es-MX" sz="2000" dirty="0"/>
          </a:p>
        </p:txBody>
      </p:sp>
      <p:sp>
        <p:nvSpPr>
          <p:cNvPr id="24" name="CuadroTexto 23">
            <a:extLst>
              <a:ext uri="{FF2B5EF4-FFF2-40B4-BE49-F238E27FC236}">
                <a16:creationId xmlns:a16="http://schemas.microsoft.com/office/drawing/2014/main" id="{65DCBA4C-F1A0-4C6A-BEFC-9D42375FD292}"/>
              </a:ext>
            </a:extLst>
          </p:cNvPr>
          <p:cNvSpPr txBox="1"/>
          <p:nvPr/>
        </p:nvSpPr>
        <p:spPr>
          <a:xfrm>
            <a:off x="6892922" y="1456865"/>
            <a:ext cx="4509248" cy="400110"/>
          </a:xfrm>
          <a:prstGeom prst="rect">
            <a:avLst/>
          </a:prstGeom>
          <a:noFill/>
        </p:spPr>
        <p:txBody>
          <a:bodyPr wrap="none" rtlCol="0">
            <a:spAutoFit/>
          </a:bodyPr>
          <a:lstStyle/>
          <a:p>
            <a:r>
              <a:rPr lang="es-MX" sz="2000" b="1" dirty="0"/>
              <a:t>Reservas y Recursos Prospectivos totales</a:t>
            </a:r>
            <a:endParaRPr lang="es-MX" sz="2000" dirty="0"/>
          </a:p>
        </p:txBody>
      </p:sp>
      <p:sp>
        <p:nvSpPr>
          <p:cNvPr id="19" name="CuadroTexto 18">
            <a:extLst>
              <a:ext uri="{FF2B5EF4-FFF2-40B4-BE49-F238E27FC236}">
                <a16:creationId xmlns:a16="http://schemas.microsoft.com/office/drawing/2014/main" id="{123A383D-836E-4CC4-8E05-9D982168F5E7}"/>
              </a:ext>
            </a:extLst>
          </p:cNvPr>
          <p:cNvSpPr txBox="1"/>
          <p:nvPr/>
        </p:nvSpPr>
        <p:spPr>
          <a:xfrm>
            <a:off x="8142888" y="5740642"/>
            <a:ext cx="2410691" cy="400110"/>
          </a:xfrm>
          <a:prstGeom prst="rect">
            <a:avLst/>
          </a:prstGeom>
          <a:noFill/>
        </p:spPr>
        <p:txBody>
          <a:bodyPr wrap="square" rtlCol="0">
            <a:spAutoFit/>
          </a:bodyPr>
          <a:lstStyle/>
          <a:p>
            <a:r>
              <a:rPr lang="es-MX" sz="2000" b="1" dirty="0"/>
              <a:t>24.8                112.2</a:t>
            </a:r>
          </a:p>
        </p:txBody>
      </p:sp>
      <p:sp>
        <p:nvSpPr>
          <p:cNvPr id="29" name="CuadroTexto 28">
            <a:extLst>
              <a:ext uri="{FF2B5EF4-FFF2-40B4-BE49-F238E27FC236}">
                <a16:creationId xmlns:a16="http://schemas.microsoft.com/office/drawing/2014/main" id="{C519BF65-37BD-40E4-A983-67CFD2692B55}"/>
              </a:ext>
            </a:extLst>
          </p:cNvPr>
          <p:cNvSpPr txBox="1"/>
          <p:nvPr/>
        </p:nvSpPr>
        <p:spPr>
          <a:xfrm>
            <a:off x="6410923" y="5740642"/>
            <a:ext cx="1553591" cy="400110"/>
          </a:xfrm>
          <a:prstGeom prst="rect">
            <a:avLst/>
          </a:prstGeom>
          <a:noFill/>
        </p:spPr>
        <p:txBody>
          <a:bodyPr wrap="square" rtlCol="0">
            <a:spAutoFit/>
          </a:bodyPr>
          <a:lstStyle/>
          <a:p>
            <a:pPr algn="ctr"/>
            <a:r>
              <a:rPr lang="es-MX" sz="2000" b="1" dirty="0"/>
              <a:t>Total México</a:t>
            </a:r>
          </a:p>
        </p:txBody>
      </p:sp>
      <p:sp>
        <p:nvSpPr>
          <p:cNvPr id="3" name="CuadroTexto 2">
            <a:extLst>
              <a:ext uri="{FF2B5EF4-FFF2-40B4-BE49-F238E27FC236}">
                <a16:creationId xmlns:a16="http://schemas.microsoft.com/office/drawing/2014/main" id="{AACC257C-50A8-4651-A470-EA8DE890D497}"/>
              </a:ext>
            </a:extLst>
          </p:cNvPr>
          <p:cNvSpPr txBox="1"/>
          <p:nvPr/>
        </p:nvSpPr>
        <p:spPr>
          <a:xfrm>
            <a:off x="668947" y="3775547"/>
            <a:ext cx="5325145" cy="369332"/>
          </a:xfrm>
          <a:prstGeom prst="rect">
            <a:avLst/>
          </a:prstGeom>
          <a:noFill/>
        </p:spPr>
        <p:txBody>
          <a:bodyPr wrap="square" rtlCol="0">
            <a:spAutoFit/>
          </a:bodyPr>
          <a:lstStyle/>
          <a:p>
            <a:pPr algn="ctr"/>
            <a:r>
              <a:rPr lang="es-MX" b="1" dirty="0"/>
              <a:t>Participación en la producción, 2014</a:t>
            </a:r>
          </a:p>
        </p:txBody>
      </p:sp>
      <p:graphicFrame>
        <p:nvGraphicFramePr>
          <p:cNvPr id="18" name="Tabla 17">
            <a:extLst>
              <a:ext uri="{FF2B5EF4-FFF2-40B4-BE49-F238E27FC236}">
                <a16:creationId xmlns:a16="http://schemas.microsoft.com/office/drawing/2014/main" id="{B70140FC-DC12-4B93-92CE-EC5BCB6D74F1}"/>
              </a:ext>
            </a:extLst>
          </p:cNvPr>
          <p:cNvGraphicFramePr>
            <a:graphicFrameLocks noGrp="1"/>
          </p:cNvGraphicFramePr>
          <p:nvPr>
            <p:extLst>
              <p:ext uri="{D42A27DB-BD31-4B8C-83A1-F6EECF244321}">
                <p14:modId xmlns:p14="http://schemas.microsoft.com/office/powerpoint/2010/main" val="1943020428"/>
              </p:ext>
            </p:extLst>
          </p:nvPr>
        </p:nvGraphicFramePr>
        <p:xfrm>
          <a:off x="668947" y="4259812"/>
          <a:ext cx="5391300" cy="1371600"/>
        </p:xfrm>
        <a:graphic>
          <a:graphicData uri="http://schemas.openxmlformats.org/drawingml/2006/table">
            <a:tbl>
              <a:tblPr firstRow="1" bandRow="1">
                <a:tableStyleId>{5C22544A-7EE6-4342-B048-85BDC9FD1C3A}</a:tableStyleId>
              </a:tblPr>
              <a:tblGrid>
                <a:gridCol w="1797100">
                  <a:extLst>
                    <a:ext uri="{9D8B030D-6E8A-4147-A177-3AD203B41FA5}">
                      <a16:colId xmlns:a16="http://schemas.microsoft.com/office/drawing/2014/main" val="548534685"/>
                    </a:ext>
                  </a:extLst>
                </a:gridCol>
                <a:gridCol w="1797100">
                  <a:extLst>
                    <a:ext uri="{9D8B030D-6E8A-4147-A177-3AD203B41FA5}">
                      <a16:colId xmlns:a16="http://schemas.microsoft.com/office/drawing/2014/main" val="1195827166"/>
                    </a:ext>
                  </a:extLst>
                </a:gridCol>
                <a:gridCol w="1797100">
                  <a:extLst>
                    <a:ext uri="{9D8B030D-6E8A-4147-A177-3AD203B41FA5}">
                      <a16:colId xmlns:a16="http://schemas.microsoft.com/office/drawing/2014/main" val="3913138918"/>
                    </a:ext>
                  </a:extLst>
                </a:gridCol>
              </a:tblGrid>
              <a:tr h="361208">
                <a:tc>
                  <a:txBody>
                    <a:bodyPr/>
                    <a:lstStyle/>
                    <a:p>
                      <a:pPr algn="ctr"/>
                      <a:r>
                        <a:rPr lang="es-MX" sz="1800" b="1" dirty="0">
                          <a:solidFill>
                            <a:schemeClr val="tx1"/>
                          </a:solidFill>
                        </a:rPr>
                        <a:t>Tipo de Asignación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800" b="1" dirty="0">
                          <a:solidFill>
                            <a:schemeClr val="tx1"/>
                          </a:solidFill>
                        </a:rPr>
                        <a:t>Cantidad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800" b="1" dirty="0">
                          <a:solidFill>
                            <a:schemeClr val="tx1"/>
                          </a:solidFill>
                        </a:rPr>
                        <a:t>Porcentaje de producción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70959903"/>
                  </a:ext>
                </a:extLst>
              </a:tr>
              <a:tr h="361208">
                <a:tc>
                  <a:txBody>
                    <a:bodyPr/>
                    <a:lstStyle/>
                    <a:p>
                      <a:r>
                        <a:rPr lang="es-MX" sz="1800" dirty="0">
                          <a:solidFill>
                            <a:schemeClr val="tx1"/>
                          </a:solidFill>
                        </a:rPr>
                        <a:t>Extracción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MX" sz="1800" dirty="0">
                          <a:solidFill>
                            <a:schemeClr val="tx1"/>
                          </a:solidFill>
                        </a:rPr>
                        <a:t>286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MX" sz="1800" b="1" dirty="0">
                          <a:solidFill>
                            <a:schemeClr val="tx1"/>
                          </a:solidFill>
                        </a:rPr>
                        <a:t>99.9%</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447679312"/>
                  </a:ext>
                </a:extLst>
              </a:tr>
              <a:tr h="361208">
                <a:tc>
                  <a:txBody>
                    <a:bodyPr/>
                    <a:lstStyle/>
                    <a:p>
                      <a:r>
                        <a:rPr lang="es-MX" sz="1800" dirty="0">
                          <a:solidFill>
                            <a:schemeClr val="tx1"/>
                          </a:solidFill>
                        </a:rPr>
                        <a:t>Resguardo</a:t>
                      </a:r>
                    </a:p>
                  </a:txBody>
                  <a:tcPr>
                    <a:lnL w="12700" cap="flat" cmpd="sng" algn="ctr">
                      <a:solidFill>
                        <a:schemeClr val="tx1"/>
                      </a:solidFill>
                      <a:prstDash val="solid"/>
                      <a:round/>
                      <a:headEnd type="none" w="med" len="med"/>
                      <a:tailEnd type="none" w="med" len="med"/>
                    </a:lnL>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800" dirty="0">
                          <a:solidFill>
                            <a:schemeClr val="tx1"/>
                          </a:solidFill>
                        </a:rPr>
                        <a:t>95</a:t>
                      </a:r>
                    </a:p>
                  </a:txBody>
                  <a:tcP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800" b="1" dirty="0">
                          <a:solidFill>
                            <a:schemeClr val="tx1"/>
                          </a:solidFill>
                        </a:rPr>
                        <a:t>0.1%</a:t>
                      </a:r>
                    </a:p>
                  </a:txBody>
                  <a:tcPr>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82405051"/>
                  </a:ext>
                </a:extLst>
              </a:tr>
            </a:tbl>
          </a:graphicData>
        </a:graphic>
      </p:graphicFrame>
    </p:spTree>
    <p:extLst>
      <p:ext uri="{BB962C8B-B14F-4D97-AF65-F5344CB8AC3E}">
        <p14:creationId xmlns:p14="http://schemas.microsoft.com/office/powerpoint/2010/main" val="2745988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8304" y="173422"/>
            <a:ext cx="10563806" cy="1103587"/>
          </a:xfrm>
        </p:spPr>
        <p:txBody>
          <a:bodyPr vert="horz" lIns="91440" tIns="45720" rIns="91440" bIns="45720" rtlCol="0" anchor="ctr">
            <a:noAutofit/>
          </a:bodyPr>
          <a:lstStyle/>
          <a:p>
            <a:pPr lvl="0" algn="just"/>
            <a:r>
              <a:rPr lang="en-US" sz="3200" b="1" dirty="0" err="1">
                <a:latin typeface="+mn-lt"/>
                <a:cs typeface="Arial" panose="020B0604020202020204" pitchFamily="34" charset="0"/>
              </a:rPr>
              <a:t>Contenido</a:t>
            </a:r>
            <a:endParaRPr lang="es-MX" sz="2800" b="1" dirty="0">
              <a:latin typeface="+mn-lt"/>
            </a:endParaRPr>
          </a:p>
        </p:txBody>
      </p:sp>
      <p:sp>
        <p:nvSpPr>
          <p:cNvPr id="4" name="3 Marcador de número de diapositiva"/>
          <p:cNvSpPr>
            <a:spLocks noGrp="1"/>
          </p:cNvSpPr>
          <p:nvPr>
            <p:ph type="sldNum" sz="quarter" idx="12"/>
          </p:nvPr>
        </p:nvSpPr>
        <p:spPr/>
        <p:txBody>
          <a:bodyPr/>
          <a:lstStyle/>
          <a:p>
            <a:fld id="{A6D232F9-4141-0D4A-B0DE-3C6A5D0AFBAC}" type="slidenum">
              <a:rPr lang="en-US" smtClean="0"/>
              <a:t>25</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639820" y="1452881"/>
            <a:ext cx="10950473" cy="4474334"/>
          </a:xfrm>
        </p:spPr>
        <p:txBody>
          <a:bodyPr anchor="t">
            <a:noAutofit/>
          </a:bodyPr>
          <a:lstStyle/>
          <a:p>
            <a:pPr marL="514350" lvl="1" indent="-514350" algn="just">
              <a:lnSpc>
                <a:spcPct val="100000"/>
              </a:lnSpc>
              <a:spcBef>
                <a:spcPts val="1200"/>
              </a:spcBef>
              <a:spcAft>
                <a:spcPts val="1200"/>
              </a:spcAft>
              <a:buFont typeface="+mj-lt"/>
              <a:buAutoNum type="arabicPeriod"/>
            </a:pPr>
            <a:r>
              <a:rPr lang="es-MX" b="1" dirty="0" smtClean="0">
                <a:solidFill>
                  <a:schemeClr val="bg1">
                    <a:lumMod val="75000"/>
                  </a:schemeClr>
                </a:solidFill>
              </a:rPr>
              <a:t>Marco </a:t>
            </a:r>
            <a:r>
              <a:rPr lang="es-MX" b="1" dirty="0">
                <a:solidFill>
                  <a:schemeClr val="bg1">
                    <a:lumMod val="75000"/>
                  </a:schemeClr>
                </a:solidFill>
              </a:rPr>
              <a:t>Legal de las Asignaciones de PEMEX</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Ronda Cero</a:t>
            </a:r>
          </a:p>
          <a:p>
            <a:pPr marL="514350" lvl="1" indent="-514350" algn="just">
              <a:lnSpc>
                <a:spcPct val="100000"/>
              </a:lnSpc>
              <a:spcBef>
                <a:spcPts val="1200"/>
              </a:spcBef>
              <a:spcAft>
                <a:spcPts val="1200"/>
              </a:spcAft>
              <a:buFont typeface="+mj-lt"/>
              <a:buAutoNum type="arabicPeriod"/>
            </a:pPr>
            <a:r>
              <a:rPr lang="es-MX" b="1" dirty="0">
                <a:cs typeface="Arial" panose="020B0604020202020204" pitchFamily="34" charset="0"/>
              </a:rPr>
              <a:t>Asignaciones de Exploración, </a:t>
            </a:r>
            <a:r>
              <a:rPr lang="es-MX" b="1" dirty="0">
                <a:solidFill>
                  <a:schemeClr val="bg1">
                    <a:lumMod val="75000"/>
                  </a:schemeClr>
                </a:solidFill>
                <a:cs typeface="Arial" panose="020B0604020202020204" pitchFamily="34" charset="0"/>
              </a:rPr>
              <a:t>Extracción y Resguardo</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Situación </a:t>
            </a:r>
            <a:r>
              <a:rPr lang="es-MX" b="1" dirty="0" smtClean="0">
                <a:solidFill>
                  <a:schemeClr val="bg1">
                    <a:lumMod val="75000"/>
                  </a:schemeClr>
                </a:solidFill>
                <a:cs typeface="Arial" panose="020B0604020202020204" pitchFamily="34" charset="0"/>
              </a:rPr>
              <a:t>actual</a:t>
            </a:r>
            <a:endParaRPr lang="es-MX" b="1" dirty="0">
              <a:solidFill>
                <a:schemeClr val="bg1">
                  <a:lumMod val="75000"/>
                </a:schemeClr>
              </a:solidFill>
              <a:cs typeface="Arial" panose="020B0604020202020204" pitchFamily="34" charset="0"/>
            </a:endParaRPr>
          </a:p>
        </p:txBody>
      </p:sp>
    </p:spTree>
    <p:extLst>
      <p:ext uri="{BB962C8B-B14F-4D97-AF65-F5344CB8AC3E}">
        <p14:creationId xmlns:p14="http://schemas.microsoft.com/office/powerpoint/2010/main" val="3980137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610602" y="6356351"/>
            <a:ext cx="2743200" cy="365125"/>
          </a:xfrm>
        </p:spPr>
        <p:txBody>
          <a:bodyPr/>
          <a:lstStyle/>
          <a:p>
            <a:fld id="{A6D232F9-4141-0D4A-B0DE-3C6A5D0AFBAC}" type="slidenum">
              <a:rPr lang="en-US" smtClean="0"/>
              <a:t>26</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554182" y="1643063"/>
            <a:ext cx="4444446" cy="4529137"/>
          </a:xfrm>
        </p:spPr>
        <p:txBody>
          <a:bodyPr anchor="t">
            <a:normAutofit fontScale="92500"/>
          </a:bodyPr>
          <a:lstStyle/>
          <a:p>
            <a:pPr marL="0" lvl="1" indent="0" algn="just">
              <a:lnSpc>
                <a:spcPct val="100000"/>
              </a:lnSpc>
              <a:spcBef>
                <a:spcPts val="0"/>
              </a:spcBef>
              <a:buClr>
                <a:schemeClr val="tx1">
                  <a:lumMod val="75000"/>
                  <a:lumOff val="25000"/>
                </a:schemeClr>
              </a:buClr>
              <a:buNone/>
            </a:pPr>
            <a:r>
              <a:rPr lang="es-MX" b="1" dirty="0"/>
              <a:t>Superficie</a:t>
            </a:r>
            <a:r>
              <a:rPr lang="es-MX" dirty="0"/>
              <a:t>: 71,356 Km</a:t>
            </a:r>
            <a:r>
              <a:rPr lang="es-MX" baseline="30000" dirty="0"/>
              <a:t>2</a:t>
            </a:r>
          </a:p>
          <a:p>
            <a:pPr marL="0" lvl="1" indent="0" algn="just">
              <a:lnSpc>
                <a:spcPct val="100000"/>
              </a:lnSpc>
              <a:spcBef>
                <a:spcPts val="0"/>
              </a:spcBef>
              <a:buClr>
                <a:schemeClr val="tx1">
                  <a:lumMod val="75000"/>
                  <a:lumOff val="25000"/>
                </a:schemeClr>
              </a:buClr>
              <a:buNone/>
            </a:pPr>
            <a:endParaRPr lang="es-MX" dirty="0"/>
          </a:p>
          <a:p>
            <a:pPr marL="0" lvl="1" indent="0" algn="just">
              <a:lnSpc>
                <a:spcPct val="100000"/>
              </a:lnSpc>
              <a:spcBef>
                <a:spcPts val="0"/>
              </a:spcBef>
              <a:buClr>
                <a:schemeClr val="tx1">
                  <a:lumMod val="75000"/>
                  <a:lumOff val="25000"/>
                </a:schemeClr>
              </a:buClr>
              <a:buNone/>
            </a:pPr>
            <a:r>
              <a:rPr lang="es-MX" b="1" dirty="0"/>
              <a:t>Recursos prospectivos</a:t>
            </a:r>
            <a:r>
              <a:rPr lang="es-MX" dirty="0"/>
              <a:t>: 23,447 </a:t>
            </a:r>
            <a:r>
              <a:rPr lang="es-MX" dirty="0" err="1"/>
              <a:t>mmbpce</a:t>
            </a:r>
            <a:endParaRPr lang="es-MX" dirty="0"/>
          </a:p>
          <a:p>
            <a:pPr marL="0" lvl="1" indent="0" algn="just">
              <a:lnSpc>
                <a:spcPct val="100000"/>
              </a:lnSpc>
              <a:spcBef>
                <a:spcPts val="0"/>
              </a:spcBef>
              <a:buClr>
                <a:schemeClr val="tx1">
                  <a:lumMod val="75000"/>
                  <a:lumOff val="25000"/>
                </a:schemeClr>
              </a:buClr>
              <a:buNone/>
            </a:pPr>
            <a:endParaRPr lang="es-MX" b="1" dirty="0">
              <a:cs typeface="Arial" panose="020B0604020202020204" pitchFamily="34" charset="0"/>
            </a:endParaRPr>
          </a:p>
          <a:p>
            <a:pPr marL="0" lvl="1" indent="0" algn="just">
              <a:lnSpc>
                <a:spcPct val="100000"/>
              </a:lnSpc>
              <a:spcBef>
                <a:spcPts val="0"/>
              </a:spcBef>
              <a:buClr>
                <a:schemeClr val="tx1">
                  <a:lumMod val="75000"/>
                  <a:lumOff val="25000"/>
                </a:schemeClr>
              </a:buClr>
              <a:buNone/>
            </a:pPr>
            <a:r>
              <a:rPr lang="es-MX" b="1" dirty="0">
                <a:cs typeface="Arial" panose="020B0604020202020204" pitchFamily="34" charset="0"/>
              </a:rPr>
              <a:t>Vigencia:</a:t>
            </a:r>
          </a:p>
          <a:p>
            <a:pPr marL="0" lvl="1" indent="0" algn="just">
              <a:lnSpc>
                <a:spcPct val="100000"/>
              </a:lnSpc>
              <a:spcBef>
                <a:spcPts val="0"/>
              </a:spcBef>
              <a:buClr>
                <a:schemeClr val="tx1">
                  <a:lumMod val="75000"/>
                  <a:lumOff val="25000"/>
                </a:schemeClr>
              </a:buClr>
              <a:buNone/>
            </a:pPr>
            <a:endParaRPr lang="es-MX" b="1" dirty="0">
              <a:cs typeface="Arial" panose="020B0604020202020204" pitchFamily="34" charset="0"/>
            </a:endParaRPr>
          </a:p>
          <a:p>
            <a:pPr marL="342900" lvl="1" indent="-342900" algn="just">
              <a:lnSpc>
                <a:spcPct val="100000"/>
              </a:lnSpc>
              <a:spcBef>
                <a:spcPts val="0"/>
              </a:spcBef>
              <a:buClr>
                <a:schemeClr val="tx1">
                  <a:lumMod val="75000"/>
                  <a:lumOff val="25000"/>
                </a:schemeClr>
              </a:buClr>
            </a:pPr>
            <a:r>
              <a:rPr lang="es-MX" b="1" dirty="0">
                <a:cs typeface="Arial" panose="020B0604020202020204" pitchFamily="34" charset="0"/>
              </a:rPr>
              <a:t>Periodo inicial de 3 años</a:t>
            </a:r>
          </a:p>
          <a:p>
            <a:pPr marL="361950" lvl="1" indent="0" algn="just">
              <a:lnSpc>
                <a:spcPct val="100000"/>
              </a:lnSpc>
              <a:spcBef>
                <a:spcPts val="0"/>
              </a:spcBef>
              <a:buClr>
                <a:schemeClr val="tx1">
                  <a:lumMod val="75000"/>
                  <a:lumOff val="25000"/>
                </a:schemeClr>
              </a:buClr>
              <a:buNone/>
            </a:pPr>
            <a:r>
              <a:rPr lang="es-MX" dirty="0">
                <a:cs typeface="Arial" panose="020B0604020202020204" pitchFamily="34" charset="0"/>
              </a:rPr>
              <a:t>Agosto 2014  - agosto 2017</a:t>
            </a:r>
          </a:p>
          <a:p>
            <a:pPr marL="342900" lvl="1" indent="-342900" algn="just">
              <a:lnSpc>
                <a:spcPct val="100000"/>
              </a:lnSpc>
              <a:spcBef>
                <a:spcPts val="0"/>
              </a:spcBef>
              <a:buClr>
                <a:schemeClr val="tx1">
                  <a:lumMod val="75000"/>
                  <a:lumOff val="25000"/>
                </a:schemeClr>
              </a:buClr>
            </a:pPr>
            <a:endParaRPr lang="es-MX" dirty="0">
              <a:cs typeface="Arial" panose="020B0604020202020204" pitchFamily="34" charset="0"/>
            </a:endParaRPr>
          </a:p>
          <a:p>
            <a:pPr marL="342900" lvl="1" indent="-342900" algn="just">
              <a:lnSpc>
                <a:spcPct val="100000"/>
              </a:lnSpc>
              <a:spcBef>
                <a:spcPts val="0"/>
              </a:spcBef>
              <a:buClr>
                <a:schemeClr val="tx1">
                  <a:lumMod val="75000"/>
                  <a:lumOff val="25000"/>
                </a:schemeClr>
              </a:buClr>
            </a:pPr>
            <a:r>
              <a:rPr lang="es-MX" b="1" dirty="0">
                <a:cs typeface="Arial" panose="020B0604020202020204" pitchFamily="34" charset="0"/>
              </a:rPr>
              <a:t>Periodo adicional de 2 años, </a:t>
            </a:r>
            <a:r>
              <a:rPr lang="es-MX" dirty="0"/>
              <a:t>sujeto al cumplimiento del </a:t>
            </a:r>
            <a:r>
              <a:rPr lang="es-MX" dirty="0">
                <a:cs typeface="Arial" panose="020B0604020202020204" pitchFamily="34" charset="0"/>
              </a:rPr>
              <a:t>Compromiso Mínimo de Trabajo</a:t>
            </a:r>
            <a:endParaRPr lang="es-MX" b="1" dirty="0">
              <a:cs typeface="Arial" panose="020B0604020202020204" pitchFamily="34" charset="0"/>
            </a:endParaRPr>
          </a:p>
          <a:p>
            <a:pPr marL="0" lvl="1" indent="0" algn="just">
              <a:lnSpc>
                <a:spcPct val="100000"/>
              </a:lnSpc>
              <a:spcBef>
                <a:spcPts val="0"/>
              </a:spcBef>
              <a:buClr>
                <a:schemeClr val="tx1">
                  <a:lumMod val="75000"/>
                  <a:lumOff val="25000"/>
                </a:schemeClr>
              </a:buClr>
              <a:buNone/>
            </a:pPr>
            <a:endParaRPr lang="es-MX" b="1" dirty="0">
              <a:cs typeface="Arial" panose="020B0604020202020204" pitchFamily="34" charset="0"/>
            </a:endParaRPr>
          </a:p>
          <a:p>
            <a:pPr marL="268288" lvl="1" indent="-268288" algn="just">
              <a:lnSpc>
                <a:spcPct val="150000"/>
              </a:lnSpc>
              <a:spcBef>
                <a:spcPts val="0"/>
              </a:spcBef>
              <a:buClr>
                <a:schemeClr val="tx1">
                  <a:lumMod val="75000"/>
                  <a:lumOff val="25000"/>
                </a:schemeClr>
              </a:buClr>
              <a:buFont typeface="Wingdings" panose="05000000000000000000" pitchFamily="2" charset="2"/>
              <a:buChar char="§"/>
            </a:pPr>
            <a:endParaRPr lang="es-MX" dirty="0">
              <a:cs typeface="Arial" panose="020B0604020202020204" pitchFamily="34" charset="0"/>
            </a:endParaRPr>
          </a:p>
          <a:p>
            <a:pPr lvl="1" algn="just">
              <a:lnSpc>
                <a:spcPct val="150000"/>
              </a:lnSpc>
              <a:spcBef>
                <a:spcPts val="0"/>
              </a:spcBef>
              <a:buClr>
                <a:schemeClr val="tx1">
                  <a:lumMod val="75000"/>
                  <a:lumOff val="25000"/>
                </a:schemeClr>
              </a:buClr>
              <a:buFont typeface="Wingdings" panose="05000000000000000000" pitchFamily="2" charset="2"/>
              <a:buChar char="ü"/>
            </a:pPr>
            <a:endParaRPr lang="es-MX" dirty="0">
              <a:cs typeface="Arial" panose="020B0604020202020204" pitchFamily="34" charset="0"/>
            </a:endParaRPr>
          </a:p>
          <a:p>
            <a:pPr marL="457200" lvl="1" indent="0" algn="just">
              <a:lnSpc>
                <a:spcPct val="150000"/>
              </a:lnSpc>
              <a:spcBef>
                <a:spcPts val="0"/>
              </a:spcBef>
              <a:buClr>
                <a:schemeClr val="tx1">
                  <a:lumMod val="75000"/>
                  <a:lumOff val="25000"/>
                </a:schemeClr>
              </a:buClr>
              <a:buNone/>
            </a:pPr>
            <a:endParaRPr lang="es-MX" dirty="0">
              <a:cs typeface="Arial" panose="020B0604020202020204" pitchFamily="34" charset="0"/>
            </a:endParaRPr>
          </a:p>
          <a:p>
            <a:pPr marL="285750" lvl="0" indent="-285750" algn="just">
              <a:lnSpc>
                <a:spcPct val="150000"/>
              </a:lnSpc>
              <a:spcBef>
                <a:spcPts val="0"/>
              </a:spcBef>
              <a:buClr>
                <a:schemeClr val="tx1">
                  <a:lumMod val="75000"/>
                  <a:lumOff val="25000"/>
                </a:schemeClr>
              </a:buClr>
              <a:buFont typeface="Wingdings" panose="05000000000000000000" pitchFamily="2" charset="2"/>
              <a:buChar char="§"/>
            </a:pPr>
            <a:endParaRPr lang="es-MX" sz="2400" dirty="0">
              <a:cs typeface="Arial" panose="020B0604020202020204" pitchFamily="34" charset="0"/>
            </a:endParaRPr>
          </a:p>
        </p:txBody>
      </p:sp>
      <p:sp>
        <p:nvSpPr>
          <p:cNvPr id="15" name="1 Título"/>
          <p:cNvSpPr>
            <a:spLocks noGrp="1"/>
          </p:cNvSpPr>
          <p:nvPr>
            <p:ph type="title"/>
          </p:nvPr>
        </p:nvSpPr>
        <p:spPr>
          <a:xfrm>
            <a:off x="554182" y="132478"/>
            <a:ext cx="11362516" cy="1103587"/>
          </a:xfrm>
        </p:spPr>
        <p:txBody>
          <a:bodyPr vert="horz" lIns="91440" tIns="45720" rIns="91440" bIns="45720" rtlCol="0" anchor="ctr">
            <a:noAutofit/>
          </a:bodyPr>
          <a:lstStyle/>
          <a:p>
            <a:pPr lvl="0" algn="just"/>
            <a:r>
              <a:rPr lang="es-MX" sz="2800" b="1" dirty="0">
                <a:latin typeface="+mn-lt"/>
              </a:rPr>
              <a:t>En la Ronda Cero PEMEX demostró tener capacidad y recursos para operar </a:t>
            </a:r>
            <a:r>
              <a:rPr lang="es-MX" sz="2800" b="1" dirty="0">
                <a:solidFill>
                  <a:schemeClr val="accent1">
                    <a:lumMod val="75000"/>
                  </a:schemeClr>
                </a:solidFill>
                <a:latin typeface="+mn-lt"/>
              </a:rPr>
              <a:t>108 Asignaciones de Exploración</a:t>
            </a:r>
          </a:p>
        </p:txBody>
      </p:sp>
      <p:pic>
        <p:nvPicPr>
          <p:cNvPr id="11" name="Imagen 10">
            <a:extLst>
              <a:ext uri="{FF2B5EF4-FFF2-40B4-BE49-F238E27FC236}">
                <a16:creationId xmlns:a16="http://schemas.microsoft.com/office/drawing/2014/main" id="{1C5C4F5C-FB43-4F00-A808-F232FF27F78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998629" y="1477091"/>
            <a:ext cx="6788993" cy="4797446"/>
          </a:xfrm>
          <a:prstGeom prst="rect">
            <a:avLst/>
          </a:prstGeom>
        </p:spPr>
      </p:pic>
      <p:grpSp>
        <p:nvGrpSpPr>
          <p:cNvPr id="14" name="Grupo 13"/>
          <p:cNvGrpSpPr/>
          <p:nvPr/>
        </p:nvGrpSpPr>
        <p:grpSpPr>
          <a:xfrm>
            <a:off x="9786938" y="1643063"/>
            <a:ext cx="1828801" cy="544512"/>
            <a:chOff x="9786938" y="1643063"/>
            <a:chExt cx="1828801" cy="544512"/>
          </a:xfrm>
        </p:grpSpPr>
        <p:sp>
          <p:nvSpPr>
            <p:cNvPr id="6" name="AutoShape 3"/>
            <p:cNvSpPr>
              <a:spLocks noChangeAspect="1" noTextEdit="1"/>
            </p:cNvSpPr>
            <p:nvPr/>
          </p:nvSpPr>
          <p:spPr bwMode="auto">
            <a:xfrm>
              <a:off x="9786938" y="1643063"/>
              <a:ext cx="1828800" cy="544512"/>
            </a:xfrm>
            <a:prstGeom prst="rect">
              <a:avLst/>
            </a:prstGeom>
            <a:solidFill>
              <a:schemeClr val="bg1"/>
            </a:solidFill>
            <a:ln w="9525" cap="flat" cmpd="sng" algn="ctr">
              <a:solidFill>
                <a:srgbClr val="0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s-MX"/>
            </a:p>
          </p:txBody>
        </p:sp>
        <p:sp>
          <p:nvSpPr>
            <p:cNvPr id="10" name="Rectangle 6"/>
            <p:cNvSpPr>
              <a:spLocks noChangeArrowheads="1"/>
            </p:cNvSpPr>
            <p:nvPr/>
          </p:nvSpPr>
          <p:spPr bwMode="auto">
            <a:xfrm>
              <a:off x="9877426" y="1728788"/>
              <a:ext cx="1738313"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rgbClr val="000000"/>
                  </a:solidFill>
                  <a:effectLst/>
                  <a:latin typeface="Arial" panose="020B0604020202020204" pitchFamily="34" charset="0"/>
                </a:rPr>
                <a:t>Asignaciones Vigentes</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9877426" y="1962150"/>
              <a:ext cx="303213" cy="150812"/>
            </a:xfrm>
            <a:prstGeom prst="rect">
              <a:avLst/>
            </a:prstGeom>
            <a:solidFill>
              <a:srgbClr val="96832A"/>
            </a:solidFill>
            <a:ln w="4763">
              <a:solidFill>
                <a:srgbClr val="343434"/>
              </a:solidFill>
              <a:prstDash val="solid"/>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3" name="Rectangle 8"/>
            <p:cNvSpPr>
              <a:spLocks noChangeArrowheads="1"/>
            </p:cNvSpPr>
            <p:nvPr/>
          </p:nvSpPr>
          <p:spPr bwMode="auto">
            <a:xfrm>
              <a:off x="10234613" y="1978025"/>
              <a:ext cx="677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a:ln>
                    <a:noFill/>
                  </a:ln>
                  <a:solidFill>
                    <a:srgbClr val="000000"/>
                  </a:solidFill>
                  <a:effectLst/>
                  <a:latin typeface="Arial" panose="020B0604020202020204" pitchFamily="34" charset="0"/>
                </a:rPr>
                <a:t>Exploración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77902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2462" y="1952901"/>
            <a:ext cx="1283234" cy="41740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a:ea typeface="+mn-ea"/>
                <a:cs typeface="+mn-cs"/>
              </a:rPr>
              <a:t>108</a:t>
            </a:r>
          </a:p>
        </p:txBody>
      </p:sp>
      <p:sp>
        <p:nvSpPr>
          <p:cNvPr id="3" name="CuadroTexto 2"/>
          <p:cNvSpPr txBox="1"/>
          <p:nvPr/>
        </p:nvSpPr>
        <p:spPr>
          <a:xfrm>
            <a:off x="423086" y="1346243"/>
            <a:ext cx="25091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a:ea typeface="+mn-ea"/>
                <a:cs typeface="+mn-cs"/>
              </a:rPr>
              <a:t>Asignaciones de Exploración otorgadas en Ronda Cero</a:t>
            </a:r>
          </a:p>
        </p:txBody>
      </p:sp>
      <p:sp>
        <p:nvSpPr>
          <p:cNvPr id="8" name="Rectángulo 7"/>
          <p:cNvSpPr/>
          <p:nvPr/>
        </p:nvSpPr>
        <p:spPr>
          <a:xfrm>
            <a:off x="2751669" y="1937982"/>
            <a:ext cx="1107259" cy="263352"/>
          </a:xfrm>
          <a:prstGeom prst="rect">
            <a:avLst/>
          </a:pr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9" name="CuadroTexto 8"/>
          <p:cNvSpPr txBox="1"/>
          <p:nvPr/>
        </p:nvSpPr>
        <p:spPr>
          <a:xfrm>
            <a:off x="2582359" y="1346243"/>
            <a:ext cx="15065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a:ea typeface="+mn-ea"/>
                <a:cs typeface="+mn-cs"/>
              </a:rPr>
              <a:t>Migraron a </a:t>
            </a:r>
            <a:r>
              <a:rPr kumimoji="0" lang="es-MX" sz="1400" b="1" i="0" u="none" strike="noStrike" kern="1200" cap="none" spc="0" normalizeH="0" baseline="0" noProof="0" dirty="0" err="1">
                <a:ln>
                  <a:noFill/>
                </a:ln>
                <a:solidFill>
                  <a:prstClr val="black"/>
                </a:solidFill>
                <a:effectLst/>
                <a:uLnTx/>
                <a:uFillTx/>
                <a:latin typeface="Calibri"/>
                <a:ea typeface="+mn-ea"/>
                <a:cs typeface="+mn-cs"/>
              </a:rPr>
              <a:t>FarmOut</a:t>
            </a:r>
            <a:r>
              <a:rPr kumimoji="0" lang="es-MX" sz="1400" b="1" i="0" u="none" strike="noStrike" kern="1200" cap="none" spc="0" normalizeH="0" baseline="0" noProof="0" dirty="0">
                <a:ln>
                  <a:noFill/>
                </a:ln>
                <a:solidFill>
                  <a:prstClr val="black"/>
                </a:solidFill>
                <a:effectLst/>
                <a:uLnTx/>
                <a:uFillTx/>
                <a:latin typeface="Calibri"/>
                <a:ea typeface="+mn-ea"/>
                <a:cs typeface="+mn-cs"/>
              </a:rPr>
              <a:t> “Trion”</a:t>
            </a:r>
          </a:p>
        </p:txBody>
      </p:sp>
      <p:sp>
        <p:nvSpPr>
          <p:cNvPr id="12" name="CuadroTexto 11"/>
          <p:cNvSpPr txBox="1"/>
          <p:nvPr/>
        </p:nvSpPr>
        <p:spPr>
          <a:xfrm>
            <a:off x="4066163" y="1346243"/>
            <a:ext cx="150003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a:ea typeface="+mn-ea"/>
                <a:cs typeface="+mn-cs"/>
              </a:rPr>
              <a:t>PEP no solicitó periodo adicional (+2)</a:t>
            </a:r>
          </a:p>
        </p:txBody>
      </p:sp>
      <p:cxnSp>
        <p:nvCxnSpPr>
          <p:cNvPr id="26" name="Conector recto de flecha 25"/>
          <p:cNvCxnSpPr/>
          <p:nvPr/>
        </p:nvCxnSpPr>
        <p:spPr>
          <a:xfrm flipH="1">
            <a:off x="3294798" y="2327945"/>
            <a:ext cx="1" cy="664401"/>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27" name="CuadroTexto 26"/>
          <p:cNvSpPr txBox="1"/>
          <p:nvPr/>
        </p:nvSpPr>
        <p:spPr>
          <a:xfrm>
            <a:off x="2792756" y="3043011"/>
            <a:ext cx="1025084" cy="523220"/>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Quedaron sin efecto</a:t>
            </a:r>
          </a:p>
        </p:txBody>
      </p:sp>
      <p:cxnSp>
        <p:nvCxnSpPr>
          <p:cNvPr id="30" name="Conector recto de flecha 29"/>
          <p:cNvCxnSpPr/>
          <p:nvPr/>
        </p:nvCxnSpPr>
        <p:spPr>
          <a:xfrm flipH="1">
            <a:off x="4779980" y="2660145"/>
            <a:ext cx="1" cy="664401"/>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37" name="CuadroTexto 36">
            <a:extLst>
              <a:ext uri="{FF2B5EF4-FFF2-40B4-BE49-F238E27FC236}">
                <a16:creationId xmlns:a16="http://schemas.microsoft.com/office/drawing/2014/main" id="{5A687890-E353-4DD4-B4D1-98E9835D7FC3}"/>
              </a:ext>
            </a:extLst>
          </p:cNvPr>
          <p:cNvSpPr txBox="1"/>
          <p:nvPr/>
        </p:nvSpPr>
        <p:spPr>
          <a:xfrm>
            <a:off x="4229336" y="3351400"/>
            <a:ext cx="1105092" cy="738664"/>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En proceso de </a:t>
            </a:r>
            <a:r>
              <a:rPr kumimoji="0" lang="es-MX" sz="1400" b="0" i="0" u="none" strike="noStrike" kern="1200" cap="none" spc="0" normalizeH="0" baseline="0" noProof="0" dirty="0" smtClean="0">
                <a:ln>
                  <a:noFill/>
                </a:ln>
                <a:solidFill>
                  <a:prstClr val="black"/>
                </a:solidFill>
                <a:effectLst/>
                <a:uLnTx/>
                <a:uFillTx/>
                <a:latin typeface="Calibri"/>
                <a:ea typeface="+mn-ea"/>
                <a:cs typeface="+mn-cs"/>
              </a:rPr>
              <a:t>devolución</a:t>
            </a: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CuadroTexto 38">
            <a:extLst>
              <a:ext uri="{FF2B5EF4-FFF2-40B4-BE49-F238E27FC236}">
                <a16:creationId xmlns:a16="http://schemas.microsoft.com/office/drawing/2014/main" id="{F20F354A-1447-4AB6-A3DE-E1D7AF8583DF}"/>
              </a:ext>
            </a:extLst>
          </p:cNvPr>
          <p:cNvSpPr txBox="1"/>
          <p:nvPr/>
        </p:nvSpPr>
        <p:spPr>
          <a:xfrm>
            <a:off x="5694651" y="1346243"/>
            <a:ext cx="131717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a:ea typeface="+mn-ea"/>
                <a:cs typeface="+mn-cs"/>
              </a:rPr>
              <a:t>Afectadas por amparo minero</a:t>
            </a:r>
          </a:p>
        </p:txBody>
      </p:sp>
      <p:cxnSp>
        <p:nvCxnSpPr>
          <p:cNvPr id="40" name="Conector recto de flecha 39">
            <a:extLst>
              <a:ext uri="{FF2B5EF4-FFF2-40B4-BE49-F238E27FC236}">
                <a16:creationId xmlns:a16="http://schemas.microsoft.com/office/drawing/2014/main" id="{2D876854-1FB1-4DDA-9BFF-F6C1B029D9DE}"/>
              </a:ext>
            </a:extLst>
          </p:cNvPr>
          <p:cNvCxnSpPr/>
          <p:nvPr/>
        </p:nvCxnSpPr>
        <p:spPr>
          <a:xfrm flipH="1">
            <a:off x="6289952" y="2915658"/>
            <a:ext cx="1" cy="664401"/>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41" name="CuadroTexto 40">
            <a:extLst>
              <a:ext uri="{FF2B5EF4-FFF2-40B4-BE49-F238E27FC236}">
                <a16:creationId xmlns:a16="http://schemas.microsoft.com/office/drawing/2014/main" id="{7F4F4906-E3CC-4C17-B4C4-BE53C59F8B62}"/>
              </a:ext>
            </a:extLst>
          </p:cNvPr>
          <p:cNvSpPr txBox="1"/>
          <p:nvPr/>
        </p:nvSpPr>
        <p:spPr>
          <a:xfrm>
            <a:off x="5725221" y="3597670"/>
            <a:ext cx="1105092" cy="954107"/>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No se otorgó el +2 (Periodo </a:t>
            </a:r>
            <a:r>
              <a:rPr kumimoji="0" lang="es-MX" sz="1400" b="0" i="0" u="none" strike="noStrike" kern="1200" cap="none" spc="0" normalizeH="0" baseline="0" noProof="0" dirty="0" smtClean="0">
                <a:ln>
                  <a:noFill/>
                </a:ln>
                <a:solidFill>
                  <a:prstClr val="black"/>
                </a:solidFill>
                <a:effectLst/>
                <a:uLnTx/>
                <a:uFillTx/>
                <a:latin typeface="Calibri"/>
                <a:ea typeface="+mn-ea"/>
                <a:cs typeface="+mn-cs"/>
              </a:rPr>
              <a:t>Adicional</a:t>
            </a:r>
            <a:r>
              <a:rPr kumimoji="0" lang="es-MX"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2" name="CuadroTexto 41">
            <a:extLst>
              <a:ext uri="{FF2B5EF4-FFF2-40B4-BE49-F238E27FC236}">
                <a16:creationId xmlns:a16="http://schemas.microsoft.com/office/drawing/2014/main" id="{AB96F918-C95C-43D7-B0F4-38D94D9D710A}"/>
              </a:ext>
            </a:extLst>
          </p:cNvPr>
          <p:cNvSpPr txBox="1"/>
          <p:nvPr/>
        </p:nvSpPr>
        <p:spPr>
          <a:xfrm>
            <a:off x="7140275" y="1346243"/>
            <a:ext cx="12222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a:ea typeface="+mn-ea"/>
                <a:cs typeface="+mn-cs"/>
              </a:rPr>
              <a:t>SENER otorgó el +2</a:t>
            </a:r>
          </a:p>
        </p:txBody>
      </p:sp>
      <p:sp>
        <p:nvSpPr>
          <p:cNvPr id="43" name="Rectángulo 42">
            <a:extLst>
              <a:ext uri="{FF2B5EF4-FFF2-40B4-BE49-F238E27FC236}">
                <a16:creationId xmlns:a16="http://schemas.microsoft.com/office/drawing/2014/main" id="{6AB6E93C-3B81-4411-A8B5-C00826BC200A}"/>
              </a:ext>
            </a:extLst>
          </p:cNvPr>
          <p:cNvSpPr/>
          <p:nvPr/>
        </p:nvSpPr>
        <p:spPr>
          <a:xfrm>
            <a:off x="4227169" y="2173489"/>
            <a:ext cx="1107259" cy="263352"/>
          </a:xfrm>
          <a:prstGeom prst="rect">
            <a:avLst/>
          </a:prstGeom>
          <a:solidFill>
            <a:schemeClr val="tx1">
              <a:lumMod val="65000"/>
              <a:lumOff val="3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44" name="Rectángulo 43">
            <a:extLst>
              <a:ext uri="{FF2B5EF4-FFF2-40B4-BE49-F238E27FC236}">
                <a16:creationId xmlns:a16="http://schemas.microsoft.com/office/drawing/2014/main" id="{948DDFB5-5E62-4CF3-BC65-09C3ADA32B67}"/>
              </a:ext>
            </a:extLst>
          </p:cNvPr>
          <p:cNvSpPr/>
          <p:nvPr/>
        </p:nvSpPr>
        <p:spPr>
          <a:xfrm>
            <a:off x="5725221" y="2433884"/>
            <a:ext cx="1107259" cy="263352"/>
          </a:xfrm>
          <a:prstGeom prst="rect">
            <a:avLst/>
          </a:prstGeom>
          <a:solidFill>
            <a:schemeClr val="tx1">
              <a:lumMod val="65000"/>
              <a:lumOff val="3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46" name="Rectángulo 45">
            <a:extLst>
              <a:ext uri="{FF2B5EF4-FFF2-40B4-BE49-F238E27FC236}">
                <a16:creationId xmlns:a16="http://schemas.microsoft.com/office/drawing/2014/main" id="{498D5F26-F095-4B5D-8FE3-928317E2CE04}"/>
              </a:ext>
            </a:extLst>
          </p:cNvPr>
          <p:cNvSpPr/>
          <p:nvPr/>
        </p:nvSpPr>
        <p:spPr>
          <a:xfrm>
            <a:off x="8740339" y="2777066"/>
            <a:ext cx="1107259" cy="547480"/>
          </a:xfrm>
          <a:prstGeom prst="rect">
            <a:avLst/>
          </a:prstGeom>
          <a:solidFill>
            <a:schemeClr val="tx1">
              <a:lumMod val="65000"/>
              <a:lumOff val="3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a:ea typeface="+mn-ea"/>
                <a:cs typeface="+mn-cs"/>
              </a:rPr>
              <a:t>8</a:t>
            </a:r>
          </a:p>
        </p:txBody>
      </p:sp>
      <p:sp>
        <p:nvSpPr>
          <p:cNvPr id="47" name="CuadroTexto 46">
            <a:extLst>
              <a:ext uri="{FF2B5EF4-FFF2-40B4-BE49-F238E27FC236}">
                <a16:creationId xmlns:a16="http://schemas.microsoft.com/office/drawing/2014/main" id="{22AFB7F7-9FE6-4A7D-A88D-9B566FA288BC}"/>
              </a:ext>
            </a:extLst>
          </p:cNvPr>
          <p:cNvSpPr txBox="1"/>
          <p:nvPr/>
        </p:nvSpPr>
        <p:spPr>
          <a:xfrm>
            <a:off x="8549173" y="1346243"/>
            <a:ext cx="15738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a:ea typeface="+mn-ea"/>
                <a:cs typeface="+mn-cs"/>
              </a:rPr>
              <a:t>Se fusionan con otras Asignaciones</a:t>
            </a:r>
          </a:p>
        </p:txBody>
      </p:sp>
      <p:sp>
        <p:nvSpPr>
          <p:cNvPr id="48" name="Rectángulo 47">
            <a:extLst>
              <a:ext uri="{FF2B5EF4-FFF2-40B4-BE49-F238E27FC236}">
                <a16:creationId xmlns:a16="http://schemas.microsoft.com/office/drawing/2014/main" id="{01F3319C-4B89-403D-926C-A44A34F15627}"/>
              </a:ext>
            </a:extLst>
          </p:cNvPr>
          <p:cNvSpPr/>
          <p:nvPr/>
        </p:nvSpPr>
        <p:spPr>
          <a:xfrm>
            <a:off x="10162007" y="3324546"/>
            <a:ext cx="1283235" cy="2792178"/>
          </a:xfrm>
          <a:prstGeom prst="rect">
            <a:avLst/>
          </a:prstGeom>
          <a:solidFill>
            <a:srgbClr val="C00000"/>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a:ea typeface="+mn-ea"/>
                <a:cs typeface="+mn-cs"/>
              </a:rPr>
              <a:t>93</a:t>
            </a:r>
          </a:p>
        </p:txBody>
      </p:sp>
      <p:sp>
        <p:nvSpPr>
          <p:cNvPr id="49" name="CuadroTexto 48">
            <a:extLst>
              <a:ext uri="{FF2B5EF4-FFF2-40B4-BE49-F238E27FC236}">
                <a16:creationId xmlns:a16="http://schemas.microsoft.com/office/drawing/2014/main" id="{9BE323A7-19E5-483E-BF3A-70E8DBB82169}"/>
              </a:ext>
            </a:extLst>
          </p:cNvPr>
          <p:cNvSpPr txBox="1"/>
          <p:nvPr/>
        </p:nvSpPr>
        <p:spPr>
          <a:xfrm>
            <a:off x="10004381" y="1346243"/>
            <a:ext cx="171318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a:ea typeface="+mn-ea"/>
                <a:cs typeface="+mn-cs"/>
              </a:rPr>
              <a:t>Asignaciones de Exploración </a:t>
            </a:r>
            <a:r>
              <a:rPr kumimoji="0" lang="es-MX" sz="1400" b="1" i="0" u="none" strike="noStrike" kern="1200" cap="none" spc="0" normalizeH="0" baseline="0" noProof="0" dirty="0" smtClean="0">
                <a:ln>
                  <a:noFill/>
                </a:ln>
                <a:solidFill>
                  <a:prstClr val="black"/>
                </a:solidFill>
                <a:effectLst/>
                <a:uLnTx/>
                <a:uFillTx/>
                <a:latin typeface="Calibri"/>
                <a:ea typeface="+mn-ea"/>
                <a:cs typeface="+mn-cs"/>
              </a:rPr>
              <a:t>  </a:t>
            </a:r>
            <a:r>
              <a:rPr lang="es-MX" sz="1400" b="1" dirty="0">
                <a:solidFill>
                  <a:srgbClr val="C00000"/>
                </a:solidFill>
                <a:latin typeface="Calibri"/>
              </a:rPr>
              <a:t>vigentes</a:t>
            </a:r>
            <a:endParaRPr lang="es-MX" sz="1200" b="1" dirty="0">
              <a:solidFill>
                <a:srgbClr val="C00000"/>
              </a:solidFill>
              <a:latin typeface="Calibri"/>
            </a:endParaRPr>
          </a:p>
        </p:txBody>
      </p:sp>
      <p:sp>
        <p:nvSpPr>
          <p:cNvPr id="50" name="CuadroTexto 49">
            <a:extLst>
              <a:ext uri="{FF2B5EF4-FFF2-40B4-BE49-F238E27FC236}">
                <a16:creationId xmlns:a16="http://schemas.microsoft.com/office/drawing/2014/main" id="{820B4EAF-DD2D-4511-8315-5BA11ACB0983}"/>
              </a:ext>
            </a:extLst>
          </p:cNvPr>
          <p:cNvSpPr txBox="1"/>
          <p:nvPr/>
        </p:nvSpPr>
        <p:spPr>
          <a:xfrm>
            <a:off x="7164265" y="2152055"/>
            <a:ext cx="1217981" cy="276999"/>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C00000"/>
                </a:solidFill>
                <a:effectLst/>
                <a:uLnTx/>
                <a:uFillTx/>
                <a:latin typeface="Calibri"/>
                <a:ea typeface="+mn-ea"/>
                <a:cs typeface="+mn-cs"/>
              </a:rPr>
              <a:t>Agosto 2017</a:t>
            </a:r>
          </a:p>
        </p:txBody>
      </p:sp>
      <p:sp>
        <p:nvSpPr>
          <p:cNvPr id="51" name="CuadroTexto 50">
            <a:extLst>
              <a:ext uri="{FF2B5EF4-FFF2-40B4-BE49-F238E27FC236}">
                <a16:creationId xmlns:a16="http://schemas.microsoft.com/office/drawing/2014/main" id="{B743EC7C-33F4-4190-9351-4BE5238365C3}"/>
              </a:ext>
            </a:extLst>
          </p:cNvPr>
          <p:cNvSpPr txBox="1"/>
          <p:nvPr/>
        </p:nvSpPr>
        <p:spPr>
          <a:xfrm>
            <a:off x="8637660" y="2152055"/>
            <a:ext cx="1366721" cy="276999"/>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C00000"/>
                </a:solidFill>
                <a:effectLst/>
                <a:uLnTx/>
                <a:uFillTx/>
                <a:latin typeface="Calibri"/>
                <a:ea typeface="+mn-ea"/>
                <a:cs typeface="+mn-cs"/>
              </a:rPr>
              <a:t>Diciembre 2017</a:t>
            </a:r>
          </a:p>
        </p:txBody>
      </p:sp>
      <p:sp>
        <p:nvSpPr>
          <p:cNvPr id="28" name="Rectángulo 27">
            <a:extLst>
              <a:ext uri="{FF2B5EF4-FFF2-40B4-BE49-F238E27FC236}">
                <a16:creationId xmlns:a16="http://schemas.microsoft.com/office/drawing/2014/main" id="{74D2C851-2E71-4E29-858B-0B06A7B793F8}"/>
              </a:ext>
            </a:extLst>
          </p:cNvPr>
          <p:cNvSpPr/>
          <p:nvPr/>
        </p:nvSpPr>
        <p:spPr>
          <a:xfrm>
            <a:off x="7156451" y="2748085"/>
            <a:ext cx="1283235" cy="1150145"/>
          </a:xfrm>
          <a:prstGeom prst="rect">
            <a:avLst/>
          </a:prstGeom>
          <a:solidFill>
            <a:schemeClr val="accent5">
              <a:lumMod val="7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alibri"/>
                <a:ea typeface="+mn-ea"/>
                <a:cs typeface="+mn-cs"/>
              </a:rPr>
              <a:t>36 cumplieron</a:t>
            </a:r>
          </a:p>
        </p:txBody>
      </p:sp>
      <p:sp>
        <p:nvSpPr>
          <p:cNvPr id="29" name="Rectángulo 28">
            <a:extLst>
              <a:ext uri="{FF2B5EF4-FFF2-40B4-BE49-F238E27FC236}">
                <a16:creationId xmlns:a16="http://schemas.microsoft.com/office/drawing/2014/main" id="{B59FDE7F-81D0-45C7-81BF-8653BD5E090C}"/>
              </a:ext>
            </a:extLst>
          </p:cNvPr>
          <p:cNvSpPr/>
          <p:nvPr/>
        </p:nvSpPr>
        <p:spPr>
          <a:xfrm>
            <a:off x="7155287" y="3934325"/>
            <a:ext cx="1283235" cy="2189513"/>
          </a:xfrm>
          <a:prstGeom prst="rect">
            <a:avLst/>
          </a:prstGeom>
          <a:solidFill>
            <a:schemeClr val="accent5">
              <a:lumMod val="7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Calibri"/>
                <a:ea typeface="+mn-ea"/>
                <a:cs typeface="+mn-cs"/>
              </a:rPr>
              <a:t>65 cumplieron parcialmente</a:t>
            </a:r>
          </a:p>
        </p:txBody>
      </p:sp>
      <p:sp>
        <p:nvSpPr>
          <p:cNvPr id="4" name="Título 3"/>
          <p:cNvSpPr>
            <a:spLocks noGrp="1"/>
          </p:cNvSpPr>
          <p:nvPr>
            <p:ph type="title"/>
          </p:nvPr>
        </p:nvSpPr>
        <p:spPr/>
        <p:txBody>
          <a:bodyPr>
            <a:normAutofit/>
          </a:bodyPr>
          <a:lstStyle/>
          <a:p>
            <a:pPr algn="just"/>
            <a:r>
              <a:rPr lang="es-MX" sz="2800" b="1" dirty="0" smtClean="0">
                <a:latin typeface="+mn-lt"/>
              </a:rPr>
              <a:t>PEMEX </a:t>
            </a:r>
            <a:r>
              <a:rPr lang="es-MX" sz="2800" b="1" dirty="0">
                <a:latin typeface="+mn-lt"/>
              </a:rPr>
              <a:t>mantiene </a:t>
            </a:r>
            <a:r>
              <a:rPr lang="es-MX" sz="2800" b="1" dirty="0">
                <a:solidFill>
                  <a:schemeClr val="accent1">
                    <a:lumMod val="75000"/>
                  </a:schemeClr>
                </a:solidFill>
                <a:latin typeface="+mn-lt"/>
              </a:rPr>
              <a:t>93 </a:t>
            </a:r>
            <a:r>
              <a:rPr lang="es-MX" sz="2800" b="1" dirty="0" smtClean="0">
                <a:solidFill>
                  <a:schemeClr val="accent1">
                    <a:lumMod val="75000"/>
                  </a:schemeClr>
                </a:solidFill>
                <a:latin typeface="+mn-lt"/>
              </a:rPr>
              <a:t>Asignaciones de Exploración </a:t>
            </a:r>
            <a:r>
              <a:rPr lang="es-MX" sz="2800" b="1" dirty="0">
                <a:latin typeface="+mn-lt"/>
              </a:rPr>
              <a:t>de las 108 otorgadas en Ronda Cero</a:t>
            </a:r>
          </a:p>
        </p:txBody>
      </p:sp>
    </p:spTree>
    <p:extLst>
      <p:ext uri="{BB962C8B-B14F-4D97-AF65-F5344CB8AC3E}">
        <p14:creationId xmlns:p14="http://schemas.microsoft.com/office/powerpoint/2010/main" val="890622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8304" y="173422"/>
            <a:ext cx="10563806" cy="1103587"/>
          </a:xfrm>
        </p:spPr>
        <p:txBody>
          <a:bodyPr vert="horz" lIns="91440" tIns="45720" rIns="91440" bIns="45720" rtlCol="0" anchor="ctr">
            <a:noAutofit/>
          </a:bodyPr>
          <a:lstStyle/>
          <a:p>
            <a:pPr lvl="0" algn="just"/>
            <a:r>
              <a:rPr lang="en-US" sz="3200" b="1" dirty="0" err="1">
                <a:latin typeface="+mn-lt"/>
                <a:cs typeface="Arial" panose="020B0604020202020204" pitchFamily="34" charset="0"/>
              </a:rPr>
              <a:t>Contenido</a:t>
            </a:r>
            <a:endParaRPr lang="es-MX" sz="2800" b="1" dirty="0">
              <a:latin typeface="+mn-lt"/>
            </a:endParaRPr>
          </a:p>
        </p:txBody>
      </p:sp>
      <p:sp>
        <p:nvSpPr>
          <p:cNvPr id="4" name="3 Marcador de número de diapositiva"/>
          <p:cNvSpPr>
            <a:spLocks noGrp="1"/>
          </p:cNvSpPr>
          <p:nvPr>
            <p:ph type="sldNum" sz="quarter" idx="12"/>
          </p:nvPr>
        </p:nvSpPr>
        <p:spPr/>
        <p:txBody>
          <a:bodyPr/>
          <a:lstStyle/>
          <a:p>
            <a:fld id="{A6D232F9-4141-0D4A-B0DE-3C6A5D0AFBAC}" type="slidenum">
              <a:rPr lang="en-US" smtClean="0"/>
              <a:t>28</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639820" y="1452881"/>
            <a:ext cx="10950473" cy="4474334"/>
          </a:xfrm>
        </p:spPr>
        <p:txBody>
          <a:bodyPr anchor="t">
            <a:noAutofit/>
          </a:bodyPr>
          <a:lstStyle/>
          <a:p>
            <a:pPr marL="514350" lvl="1" indent="-514350" algn="just">
              <a:lnSpc>
                <a:spcPct val="100000"/>
              </a:lnSpc>
              <a:spcBef>
                <a:spcPts val="1200"/>
              </a:spcBef>
              <a:spcAft>
                <a:spcPts val="1200"/>
              </a:spcAft>
              <a:buFont typeface="+mj-lt"/>
              <a:buAutoNum type="arabicPeriod"/>
            </a:pPr>
            <a:r>
              <a:rPr lang="es-MX" b="1" dirty="0" smtClean="0">
                <a:solidFill>
                  <a:schemeClr val="bg1">
                    <a:lumMod val="75000"/>
                  </a:schemeClr>
                </a:solidFill>
              </a:rPr>
              <a:t>Marco </a:t>
            </a:r>
            <a:r>
              <a:rPr lang="es-MX" b="1" dirty="0">
                <a:solidFill>
                  <a:schemeClr val="bg1">
                    <a:lumMod val="75000"/>
                  </a:schemeClr>
                </a:solidFill>
              </a:rPr>
              <a:t>Legal de las Asignaciones de PEMEX</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Ronda Cero</a:t>
            </a:r>
          </a:p>
          <a:p>
            <a:pPr marL="514350" lvl="1" indent="-514350" algn="just">
              <a:lnSpc>
                <a:spcPct val="100000"/>
              </a:lnSpc>
              <a:spcBef>
                <a:spcPts val="1200"/>
              </a:spcBef>
              <a:spcAft>
                <a:spcPts val="1200"/>
              </a:spcAft>
              <a:buFont typeface="+mj-lt"/>
              <a:buAutoNum type="arabicPeriod"/>
            </a:pPr>
            <a:r>
              <a:rPr lang="es-MX" b="1" dirty="0">
                <a:cs typeface="Arial" panose="020B0604020202020204" pitchFamily="34" charset="0"/>
              </a:rPr>
              <a:t>Asignaciones de </a:t>
            </a:r>
            <a:r>
              <a:rPr lang="es-MX" b="1" dirty="0">
                <a:solidFill>
                  <a:schemeClr val="bg1">
                    <a:lumMod val="75000"/>
                  </a:schemeClr>
                </a:solidFill>
                <a:cs typeface="Arial" panose="020B0604020202020204" pitchFamily="34" charset="0"/>
              </a:rPr>
              <a:t>Exploración, </a:t>
            </a:r>
            <a:r>
              <a:rPr lang="es-MX" b="1" dirty="0">
                <a:cs typeface="Arial" panose="020B0604020202020204" pitchFamily="34" charset="0"/>
              </a:rPr>
              <a:t>Extracción</a:t>
            </a:r>
            <a:r>
              <a:rPr lang="es-MX" b="1" dirty="0">
                <a:solidFill>
                  <a:schemeClr val="bg1">
                    <a:lumMod val="75000"/>
                  </a:schemeClr>
                </a:solidFill>
                <a:cs typeface="Arial" panose="020B0604020202020204" pitchFamily="34" charset="0"/>
              </a:rPr>
              <a:t> y Resguardo</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Situación </a:t>
            </a:r>
            <a:r>
              <a:rPr lang="es-MX" b="1" dirty="0" smtClean="0">
                <a:solidFill>
                  <a:schemeClr val="bg1">
                    <a:lumMod val="75000"/>
                  </a:schemeClr>
                </a:solidFill>
                <a:cs typeface="Arial" panose="020B0604020202020204" pitchFamily="34" charset="0"/>
              </a:rPr>
              <a:t>actual</a:t>
            </a:r>
            <a:endParaRPr lang="es-MX" b="1" dirty="0">
              <a:solidFill>
                <a:schemeClr val="bg1">
                  <a:lumMod val="75000"/>
                </a:schemeClr>
              </a:solidFill>
              <a:cs typeface="Arial" panose="020B0604020202020204" pitchFamily="34" charset="0"/>
            </a:endParaRPr>
          </a:p>
        </p:txBody>
      </p:sp>
    </p:spTree>
    <p:extLst>
      <p:ext uri="{BB962C8B-B14F-4D97-AF65-F5344CB8AC3E}">
        <p14:creationId xmlns:p14="http://schemas.microsoft.com/office/powerpoint/2010/main" val="2098682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1E679E-C462-4E1E-9EAC-6736C0097E5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035124" y="1528671"/>
            <a:ext cx="6716001" cy="4745866"/>
          </a:xfrm>
          <a:prstGeom prst="rect">
            <a:avLst/>
          </a:prstGeom>
        </p:spPr>
      </p:pic>
      <p:sp>
        <p:nvSpPr>
          <p:cNvPr id="4" name="3 Marcador de número de diapositiva"/>
          <p:cNvSpPr>
            <a:spLocks noGrp="1"/>
          </p:cNvSpPr>
          <p:nvPr>
            <p:ph type="sldNum" sz="quarter" idx="12"/>
          </p:nvPr>
        </p:nvSpPr>
        <p:spPr>
          <a:xfrm>
            <a:off x="8610602" y="6356351"/>
            <a:ext cx="2743200" cy="365125"/>
          </a:xfrm>
        </p:spPr>
        <p:txBody>
          <a:bodyPr/>
          <a:lstStyle/>
          <a:p>
            <a:fld id="{A6D232F9-4141-0D4A-B0DE-3C6A5D0AFBAC}" type="slidenum">
              <a:rPr lang="en-US" smtClean="0"/>
              <a:t>29</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554182" y="1614791"/>
            <a:ext cx="4444446" cy="4557409"/>
          </a:xfrm>
        </p:spPr>
        <p:txBody>
          <a:bodyPr anchor="t">
            <a:normAutofit/>
          </a:bodyPr>
          <a:lstStyle/>
          <a:p>
            <a:pPr marL="0" lvl="1" indent="0" algn="just">
              <a:lnSpc>
                <a:spcPct val="100000"/>
              </a:lnSpc>
              <a:spcBef>
                <a:spcPts val="0"/>
              </a:spcBef>
              <a:buClr>
                <a:schemeClr val="tx1">
                  <a:lumMod val="75000"/>
                  <a:lumOff val="25000"/>
                </a:schemeClr>
              </a:buClr>
              <a:buNone/>
            </a:pPr>
            <a:r>
              <a:rPr lang="es-MX" b="1" dirty="0"/>
              <a:t>Superficie</a:t>
            </a:r>
            <a:r>
              <a:rPr lang="es-MX" dirty="0"/>
              <a:t>: 35,074 Km</a:t>
            </a:r>
            <a:r>
              <a:rPr lang="es-MX" baseline="30000" dirty="0"/>
              <a:t>2</a:t>
            </a:r>
          </a:p>
          <a:p>
            <a:pPr marL="0" lvl="1" indent="0" algn="just">
              <a:lnSpc>
                <a:spcPct val="100000"/>
              </a:lnSpc>
              <a:spcBef>
                <a:spcPts val="0"/>
              </a:spcBef>
              <a:buClr>
                <a:schemeClr val="tx1">
                  <a:lumMod val="75000"/>
                  <a:lumOff val="25000"/>
                </a:schemeClr>
              </a:buClr>
              <a:buNone/>
            </a:pPr>
            <a:endParaRPr lang="es-MX" dirty="0"/>
          </a:p>
          <a:p>
            <a:pPr marL="0" lvl="1" indent="0" algn="just">
              <a:lnSpc>
                <a:spcPct val="100000"/>
              </a:lnSpc>
              <a:spcBef>
                <a:spcPts val="0"/>
              </a:spcBef>
              <a:buClr>
                <a:schemeClr val="tx1">
                  <a:lumMod val="75000"/>
                  <a:lumOff val="25000"/>
                </a:schemeClr>
              </a:buClr>
              <a:buNone/>
            </a:pPr>
            <a:r>
              <a:rPr lang="es-MX" b="1" dirty="0"/>
              <a:t>Reservas 2P</a:t>
            </a:r>
            <a:r>
              <a:rPr lang="es-MX" dirty="0"/>
              <a:t>: 20,589 </a:t>
            </a:r>
            <a:r>
              <a:rPr lang="es-MX" dirty="0" err="1"/>
              <a:t>mmbpce</a:t>
            </a:r>
            <a:endParaRPr lang="es-MX" dirty="0"/>
          </a:p>
          <a:p>
            <a:pPr marL="0" lvl="1" indent="0" algn="just">
              <a:lnSpc>
                <a:spcPct val="100000"/>
              </a:lnSpc>
              <a:spcBef>
                <a:spcPts val="0"/>
              </a:spcBef>
              <a:buClr>
                <a:schemeClr val="tx1">
                  <a:lumMod val="75000"/>
                  <a:lumOff val="25000"/>
                </a:schemeClr>
              </a:buClr>
              <a:buNone/>
            </a:pPr>
            <a:endParaRPr lang="es-MX" dirty="0"/>
          </a:p>
          <a:p>
            <a:pPr marL="0" lvl="1" indent="0" algn="just">
              <a:lnSpc>
                <a:spcPct val="100000"/>
              </a:lnSpc>
              <a:spcBef>
                <a:spcPts val="0"/>
              </a:spcBef>
              <a:buClr>
                <a:schemeClr val="tx1">
                  <a:lumMod val="75000"/>
                  <a:lumOff val="25000"/>
                </a:schemeClr>
              </a:buClr>
              <a:buNone/>
            </a:pPr>
            <a:r>
              <a:rPr lang="es-MX" b="1" dirty="0"/>
              <a:t>Nivel de producción:</a:t>
            </a:r>
            <a:r>
              <a:rPr lang="es-MX" dirty="0"/>
              <a:t> 2.5 </a:t>
            </a:r>
            <a:r>
              <a:rPr lang="es-MX" dirty="0" err="1"/>
              <a:t>mmbpd</a:t>
            </a:r>
            <a:r>
              <a:rPr lang="es-MX" dirty="0"/>
              <a:t> y 6.3 </a:t>
            </a:r>
            <a:r>
              <a:rPr lang="es-MX" dirty="0" err="1"/>
              <a:t>mmmpcd</a:t>
            </a:r>
            <a:endParaRPr lang="es-MX" dirty="0"/>
          </a:p>
          <a:p>
            <a:pPr marL="0" lvl="1" indent="0" algn="just">
              <a:lnSpc>
                <a:spcPct val="100000"/>
              </a:lnSpc>
              <a:spcBef>
                <a:spcPts val="0"/>
              </a:spcBef>
              <a:buClr>
                <a:schemeClr val="tx1">
                  <a:lumMod val="75000"/>
                  <a:lumOff val="25000"/>
                </a:schemeClr>
              </a:buClr>
              <a:buNone/>
            </a:pPr>
            <a:endParaRPr lang="es-MX" b="1" dirty="0">
              <a:cs typeface="Arial" panose="020B0604020202020204" pitchFamily="34" charset="0"/>
            </a:endParaRPr>
          </a:p>
          <a:p>
            <a:pPr marL="0" lvl="1" indent="0" algn="just">
              <a:lnSpc>
                <a:spcPct val="100000"/>
              </a:lnSpc>
              <a:spcBef>
                <a:spcPts val="0"/>
              </a:spcBef>
              <a:buClr>
                <a:schemeClr val="tx1">
                  <a:lumMod val="75000"/>
                  <a:lumOff val="25000"/>
                </a:schemeClr>
              </a:buClr>
              <a:buNone/>
            </a:pPr>
            <a:r>
              <a:rPr lang="es-MX" b="1" dirty="0">
                <a:cs typeface="Arial" panose="020B0604020202020204" pitchFamily="34" charset="0"/>
              </a:rPr>
              <a:t>Vigencia:</a:t>
            </a:r>
          </a:p>
          <a:p>
            <a:pPr marL="342900" lvl="1" indent="-342900" algn="just">
              <a:lnSpc>
                <a:spcPct val="100000"/>
              </a:lnSpc>
              <a:spcBef>
                <a:spcPts val="0"/>
              </a:spcBef>
              <a:buClr>
                <a:schemeClr val="tx1">
                  <a:lumMod val="75000"/>
                  <a:lumOff val="25000"/>
                </a:schemeClr>
              </a:buClr>
            </a:pPr>
            <a:endParaRPr lang="es-MX" b="1" dirty="0">
              <a:cs typeface="Arial" panose="020B0604020202020204" pitchFamily="34" charset="0"/>
            </a:endParaRPr>
          </a:p>
          <a:p>
            <a:pPr marL="342900" lvl="1" indent="-342900" algn="just">
              <a:lnSpc>
                <a:spcPct val="100000"/>
              </a:lnSpc>
              <a:spcBef>
                <a:spcPts val="0"/>
              </a:spcBef>
              <a:buClr>
                <a:schemeClr val="tx1">
                  <a:lumMod val="75000"/>
                  <a:lumOff val="25000"/>
                </a:schemeClr>
              </a:buClr>
            </a:pPr>
            <a:r>
              <a:rPr lang="es-MX" b="1" dirty="0">
                <a:cs typeface="Arial" panose="020B0604020202020204" pitchFamily="34" charset="0"/>
              </a:rPr>
              <a:t>Periodo de 20 años</a:t>
            </a:r>
          </a:p>
          <a:p>
            <a:pPr marL="361950" lvl="1" indent="0" algn="just">
              <a:lnSpc>
                <a:spcPct val="100000"/>
              </a:lnSpc>
              <a:spcBef>
                <a:spcPts val="0"/>
              </a:spcBef>
              <a:buClr>
                <a:schemeClr val="tx1">
                  <a:lumMod val="75000"/>
                  <a:lumOff val="25000"/>
                </a:schemeClr>
              </a:buClr>
              <a:buNone/>
            </a:pPr>
            <a:r>
              <a:rPr lang="es-MX" dirty="0">
                <a:cs typeface="Arial" panose="020B0604020202020204" pitchFamily="34" charset="0"/>
              </a:rPr>
              <a:t>Agosto 2014  - agosto 2034</a:t>
            </a:r>
          </a:p>
          <a:p>
            <a:pPr marL="0" lvl="1" indent="0" algn="just">
              <a:lnSpc>
                <a:spcPct val="100000"/>
              </a:lnSpc>
              <a:spcBef>
                <a:spcPts val="0"/>
              </a:spcBef>
              <a:buClr>
                <a:schemeClr val="tx1">
                  <a:lumMod val="75000"/>
                  <a:lumOff val="25000"/>
                </a:schemeClr>
              </a:buClr>
              <a:buNone/>
            </a:pPr>
            <a:endParaRPr lang="es-MX" sz="2000" b="1" dirty="0">
              <a:cs typeface="Arial" panose="020B0604020202020204" pitchFamily="34" charset="0"/>
            </a:endParaRPr>
          </a:p>
          <a:p>
            <a:pPr marL="0" lvl="1" indent="0" algn="just">
              <a:lnSpc>
                <a:spcPct val="100000"/>
              </a:lnSpc>
              <a:spcBef>
                <a:spcPts val="0"/>
              </a:spcBef>
              <a:buClr>
                <a:schemeClr val="tx1">
                  <a:lumMod val="75000"/>
                  <a:lumOff val="25000"/>
                </a:schemeClr>
              </a:buClr>
              <a:buNone/>
            </a:pPr>
            <a:endParaRPr lang="es-MX" sz="2000" b="1" dirty="0">
              <a:cs typeface="Arial" panose="020B0604020202020204" pitchFamily="34" charset="0"/>
            </a:endParaRPr>
          </a:p>
          <a:p>
            <a:pPr marL="268288" lvl="1" indent="-268288" algn="just">
              <a:lnSpc>
                <a:spcPct val="150000"/>
              </a:lnSpc>
              <a:spcBef>
                <a:spcPts val="0"/>
              </a:spcBef>
              <a:buClr>
                <a:schemeClr val="tx1">
                  <a:lumMod val="75000"/>
                  <a:lumOff val="25000"/>
                </a:schemeClr>
              </a:buClr>
              <a:buFont typeface="Wingdings" panose="05000000000000000000" pitchFamily="2" charset="2"/>
              <a:buChar char="§"/>
            </a:pPr>
            <a:endParaRPr lang="es-MX" sz="1800" dirty="0">
              <a:cs typeface="Arial" panose="020B0604020202020204" pitchFamily="34" charset="0"/>
            </a:endParaRPr>
          </a:p>
          <a:p>
            <a:pPr lvl="1" algn="just">
              <a:lnSpc>
                <a:spcPct val="150000"/>
              </a:lnSpc>
              <a:spcBef>
                <a:spcPts val="0"/>
              </a:spcBef>
              <a:buClr>
                <a:schemeClr val="tx1">
                  <a:lumMod val="75000"/>
                  <a:lumOff val="25000"/>
                </a:schemeClr>
              </a:buClr>
              <a:buFont typeface="Wingdings" panose="05000000000000000000" pitchFamily="2" charset="2"/>
              <a:buChar char="ü"/>
            </a:pPr>
            <a:endParaRPr lang="es-MX" sz="2000" dirty="0">
              <a:cs typeface="Arial" panose="020B0604020202020204" pitchFamily="34" charset="0"/>
            </a:endParaRPr>
          </a:p>
          <a:p>
            <a:pPr marL="457200" lvl="1" indent="0" algn="just">
              <a:lnSpc>
                <a:spcPct val="150000"/>
              </a:lnSpc>
              <a:spcBef>
                <a:spcPts val="0"/>
              </a:spcBef>
              <a:buClr>
                <a:schemeClr val="tx1">
                  <a:lumMod val="75000"/>
                  <a:lumOff val="25000"/>
                </a:schemeClr>
              </a:buClr>
              <a:buNone/>
            </a:pPr>
            <a:endParaRPr lang="es-MX" sz="2000" dirty="0">
              <a:cs typeface="Arial" panose="020B0604020202020204" pitchFamily="34" charset="0"/>
            </a:endParaRPr>
          </a:p>
          <a:p>
            <a:pPr marL="285750" lvl="0" indent="-285750" algn="just">
              <a:lnSpc>
                <a:spcPct val="150000"/>
              </a:lnSpc>
              <a:spcBef>
                <a:spcPts val="0"/>
              </a:spcBef>
              <a:buClr>
                <a:schemeClr val="tx1">
                  <a:lumMod val="75000"/>
                  <a:lumOff val="25000"/>
                </a:schemeClr>
              </a:buClr>
              <a:buFont typeface="Wingdings" panose="05000000000000000000" pitchFamily="2" charset="2"/>
              <a:buChar char="§"/>
            </a:pPr>
            <a:endParaRPr lang="es-MX" sz="2400" dirty="0">
              <a:cs typeface="Arial" panose="020B0604020202020204" pitchFamily="34" charset="0"/>
            </a:endParaRPr>
          </a:p>
        </p:txBody>
      </p:sp>
      <p:sp>
        <p:nvSpPr>
          <p:cNvPr id="15" name="1 Título"/>
          <p:cNvSpPr>
            <a:spLocks noGrp="1"/>
          </p:cNvSpPr>
          <p:nvPr>
            <p:ph type="title"/>
          </p:nvPr>
        </p:nvSpPr>
        <p:spPr>
          <a:xfrm>
            <a:off x="554182" y="132478"/>
            <a:ext cx="11362516" cy="1103587"/>
          </a:xfrm>
        </p:spPr>
        <p:txBody>
          <a:bodyPr vert="horz" lIns="91440" tIns="45720" rIns="91440" bIns="45720" rtlCol="0" anchor="ctr">
            <a:noAutofit/>
          </a:bodyPr>
          <a:lstStyle/>
          <a:p>
            <a:pPr lvl="0" algn="just" defTabSz="919163"/>
            <a:r>
              <a:rPr lang="es-MX" sz="2800" b="1" dirty="0">
                <a:latin typeface="+mn-lt"/>
              </a:rPr>
              <a:t>En la Ronda Cero PEMEX demostró tener capacidad y recursos para operar </a:t>
            </a:r>
            <a:r>
              <a:rPr lang="es-MX" sz="2800" b="1" dirty="0">
                <a:solidFill>
                  <a:schemeClr val="accent1">
                    <a:lumMod val="75000"/>
                  </a:schemeClr>
                </a:solidFill>
                <a:latin typeface="+mn-lt"/>
              </a:rPr>
              <a:t>286 Asignaciones de Extracción</a:t>
            </a:r>
          </a:p>
        </p:txBody>
      </p:sp>
      <p:pic>
        <p:nvPicPr>
          <p:cNvPr id="2" name="Imagen 1"/>
          <p:cNvPicPr>
            <a:picLocks noChangeAspect="1"/>
          </p:cNvPicPr>
          <p:nvPr/>
        </p:nvPicPr>
        <p:blipFill rotWithShape="1">
          <a:blip r:embed="rId3" cstate="hqprint">
            <a:extLst>
              <a:ext uri="{28A0092B-C50C-407E-A947-70E740481C1C}">
                <a14:useLocalDpi xmlns:a14="http://schemas.microsoft.com/office/drawing/2010/main"/>
              </a:ext>
            </a:extLst>
          </a:blip>
          <a:srcRect l="2721" t="4983" r="2274" b="8419"/>
          <a:stretch/>
        </p:blipFill>
        <p:spPr>
          <a:xfrm>
            <a:off x="10209229" y="1706252"/>
            <a:ext cx="1338606" cy="593889"/>
          </a:xfrm>
          <a:prstGeom prst="rect">
            <a:avLst/>
          </a:prstGeom>
          <a:ln w="9525">
            <a:solidFill>
              <a:schemeClr val="tx1"/>
            </a:solidFill>
          </a:ln>
        </p:spPr>
      </p:pic>
    </p:spTree>
    <p:extLst>
      <p:ext uri="{BB962C8B-B14F-4D97-AF65-F5344CB8AC3E}">
        <p14:creationId xmlns:p14="http://schemas.microsoft.com/office/powerpoint/2010/main" val="43367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3 Imagen"/>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023394" y="6194757"/>
            <a:ext cx="2145215" cy="631712"/>
          </a:xfrm>
          <a:prstGeom prst="rect">
            <a:avLst/>
          </a:prstGeom>
        </p:spPr>
      </p:pic>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669" y="1222126"/>
            <a:ext cx="7160734" cy="5060137"/>
          </a:xfrm>
          <a:prstGeom prst="rect">
            <a:avLst/>
          </a:prstGeom>
        </p:spPr>
      </p:pic>
      <p:sp>
        <p:nvSpPr>
          <p:cNvPr id="9" name="CuadroTexto 8"/>
          <p:cNvSpPr txBox="1"/>
          <p:nvPr/>
        </p:nvSpPr>
        <p:spPr>
          <a:xfrm>
            <a:off x="9652248" y="4054812"/>
            <a:ext cx="253359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110 </a:t>
            </a:r>
            <a:r>
              <a:rPr kumimoji="0" lang="es-MX" sz="20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Contratos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a:ln>
                  <a:noFill/>
                </a:ln>
                <a:solidFill>
                  <a:srgbClr val="704489"/>
                </a:solidFill>
                <a:effectLst/>
                <a:uLnTx/>
                <a:uFillTx/>
                <a:latin typeface="Calibri" panose="020F0502020204030204"/>
                <a:ea typeface="+mn-ea"/>
                <a:cs typeface="+mn-cs"/>
              </a:rPr>
              <a:t>Reservas Totales</a:t>
            </a:r>
            <a:br>
              <a:rPr kumimoji="0" lang="es-MX" sz="2000" b="1" i="0" u="none" strike="noStrike" kern="1200" cap="none" spc="0" normalizeH="0" baseline="0" noProof="0" dirty="0">
                <a:ln>
                  <a:noFill/>
                </a:ln>
                <a:solidFill>
                  <a:srgbClr val="704489"/>
                </a:solidFill>
                <a:effectLst/>
                <a:uLnTx/>
                <a:uFillTx/>
                <a:latin typeface="Calibri" panose="020F0502020204030204"/>
                <a:ea typeface="+mn-ea"/>
                <a:cs typeface="+mn-cs"/>
              </a:rPr>
            </a:br>
            <a:r>
              <a:rPr kumimoji="0" lang="es-MX" sz="2000" b="1" i="0" u="none" strike="noStrike" kern="1200" cap="none" spc="0" normalizeH="0" baseline="0" noProof="0" dirty="0">
                <a:ln>
                  <a:noFill/>
                </a:ln>
                <a:solidFill>
                  <a:srgbClr val="704489"/>
                </a:solidFill>
                <a:effectLst/>
                <a:uLnTx/>
                <a:uFillTx/>
                <a:latin typeface="Calibri" panose="020F0502020204030204"/>
                <a:ea typeface="+mn-ea"/>
                <a:cs typeface="+mn-cs"/>
              </a:rPr>
              <a:t>1.1 miles </a:t>
            </a:r>
            <a:r>
              <a:rPr kumimoji="0" lang="es-MX" sz="2000" b="1" i="0" u="none" strike="noStrike" kern="1200" cap="none" spc="0" normalizeH="0" baseline="0" noProof="0" dirty="0" err="1">
                <a:ln>
                  <a:noFill/>
                </a:ln>
                <a:solidFill>
                  <a:srgbClr val="704489"/>
                </a:solidFill>
                <a:effectLst/>
                <a:uLnTx/>
                <a:uFillTx/>
                <a:latin typeface="Calibri" panose="020F0502020204030204"/>
                <a:ea typeface="+mn-ea"/>
                <a:cs typeface="+mn-cs"/>
              </a:rPr>
              <a:t>mmbpce</a:t>
            </a:r>
            <a:r>
              <a:rPr kumimoji="0" lang="es-MX" sz="2000" b="1" i="0" u="none" strike="noStrike" kern="1200" cap="none" spc="0" normalizeH="0" baseline="0" noProof="0" dirty="0">
                <a:ln>
                  <a:noFill/>
                </a:ln>
                <a:solidFill>
                  <a:srgbClr val="704489"/>
                </a:solidFill>
                <a:effectLst/>
                <a:uLnTx/>
                <a:uFillTx/>
                <a:latin typeface="Calibri" panose="020F0502020204030204"/>
                <a:ea typeface="+mn-ea"/>
                <a:cs typeface="+mn-cs"/>
              </a:rPr>
              <a:t/>
            </a:r>
            <a:br>
              <a:rPr kumimoji="0" lang="es-MX" sz="2000" b="1" i="0" u="none" strike="noStrike" kern="1200" cap="none" spc="0" normalizeH="0" baseline="0" noProof="0" dirty="0">
                <a:ln>
                  <a:noFill/>
                </a:ln>
                <a:solidFill>
                  <a:srgbClr val="704489"/>
                </a:solidFill>
                <a:effectLst/>
                <a:uLnTx/>
                <a:uFillTx/>
                <a:latin typeface="Calibri" panose="020F0502020204030204"/>
                <a:ea typeface="+mn-ea"/>
                <a:cs typeface="+mn-cs"/>
              </a:rPr>
            </a:br>
            <a:endParaRPr kumimoji="0" lang="es-MX" sz="2000" b="1" i="0" u="none" strike="noStrike" kern="1200" cap="none" spc="0" normalizeH="0" baseline="0" noProof="0" dirty="0" smtClean="0">
              <a:ln>
                <a:noFill/>
              </a:ln>
              <a:solidFill>
                <a:srgbClr val="704489"/>
              </a:solidFill>
              <a:effectLst/>
              <a:uLnTx/>
              <a:uFillTx/>
              <a:latin typeface="Calibri" panose="020F0502020204030204"/>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smtClean="0">
                <a:ln>
                  <a:noFill/>
                </a:ln>
                <a:solidFill>
                  <a:srgbClr val="704489"/>
                </a:solidFill>
                <a:effectLst/>
                <a:uLnTx/>
                <a:uFillTx/>
                <a:latin typeface="Calibri" panose="020F0502020204030204"/>
                <a:ea typeface="+mn-ea"/>
                <a:cs typeface="+mn-cs"/>
              </a:rPr>
              <a:t>Recurso </a:t>
            </a:r>
            <a:r>
              <a:rPr kumimoji="0" lang="es-MX" sz="2000" b="1" i="0" u="none" strike="noStrike" kern="1200" cap="none" spc="0" normalizeH="0" baseline="0" noProof="0" dirty="0">
                <a:ln>
                  <a:noFill/>
                </a:ln>
                <a:solidFill>
                  <a:srgbClr val="704489"/>
                </a:solidFill>
                <a:effectLst/>
                <a:uLnTx/>
                <a:uFillTx/>
                <a:latin typeface="Calibri" panose="020F0502020204030204"/>
                <a:ea typeface="+mn-ea"/>
                <a:cs typeface="+mn-cs"/>
              </a:rPr>
              <a:t>Prospectivo 15.2 miles </a:t>
            </a:r>
            <a:r>
              <a:rPr kumimoji="0" lang="es-MX" sz="2000" b="1" i="0" u="none" strike="noStrike" kern="1200" cap="none" spc="0" normalizeH="0" baseline="0" noProof="0" dirty="0" err="1">
                <a:ln>
                  <a:noFill/>
                </a:ln>
                <a:solidFill>
                  <a:srgbClr val="704489"/>
                </a:solidFill>
                <a:effectLst/>
                <a:uLnTx/>
                <a:uFillTx/>
                <a:latin typeface="Calibri" panose="020F0502020204030204"/>
                <a:ea typeface="+mn-ea"/>
                <a:cs typeface="+mn-cs"/>
              </a:rPr>
              <a:t>mmbpce</a:t>
            </a:r>
            <a:r>
              <a:rPr kumimoji="0" lang="es-MX" sz="2000" b="1" i="0" u="none" strike="noStrike" kern="1200" cap="none" spc="0" normalizeH="0" baseline="0" noProof="0" dirty="0">
                <a:ln>
                  <a:noFill/>
                </a:ln>
                <a:solidFill>
                  <a:srgbClr val="704489"/>
                </a:solidFill>
                <a:effectLst/>
                <a:uLnTx/>
                <a:uFillTx/>
                <a:latin typeface="Calibri" panose="020F0502020204030204"/>
                <a:ea typeface="+mn-ea"/>
                <a:cs typeface="+mn-cs"/>
              </a:rPr>
              <a:t/>
            </a:r>
            <a:br>
              <a:rPr kumimoji="0" lang="es-MX" sz="2000" b="1" i="0" u="none" strike="noStrike" kern="1200" cap="none" spc="0" normalizeH="0" baseline="0" noProof="0" dirty="0">
                <a:ln>
                  <a:noFill/>
                </a:ln>
                <a:solidFill>
                  <a:srgbClr val="704489"/>
                </a:solidFill>
                <a:effectLst/>
                <a:uLnTx/>
                <a:uFillTx/>
                <a:latin typeface="Calibri" panose="020F0502020204030204"/>
                <a:ea typeface="+mn-ea"/>
                <a:cs typeface="+mn-cs"/>
              </a:rPr>
            </a:br>
            <a:endParaRPr kumimoji="0" lang="es-MX" sz="2000" b="1" i="0" u="none" strike="noStrike" kern="1200" cap="none" spc="0" normalizeH="0" baseline="0" noProof="0" dirty="0">
              <a:ln>
                <a:noFill/>
              </a:ln>
              <a:solidFill>
                <a:srgbClr val="704489"/>
              </a:solidFill>
              <a:effectLst/>
              <a:uLnTx/>
              <a:uFillTx/>
              <a:latin typeface="Calibri" panose="020F0502020204030204"/>
              <a:ea typeface="+mn-ea"/>
              <a:cs typeface="+mn-cs"/>
            </a:endParaRPr>
          </a:p>
        </p:txBody>
      </p:sp>
      <p:sp>
        <p:nvSpPr>
          <p:cNvPr id="10" name="CuadroTexto 9"/>
          <p:cNvSpPr txBox="1"/>
          <p:nvPr/>
        </p:nvSpPr>
        <p:spPr>
          <a:xfrm>
            <a:off x="9652248" y="1287453"/>
            <a:ext cx="253975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sng" strike="noStrike" kern="1200" cap="none" spc="0" normalizeH="0" baseline="0" noProof="0" dirty="0">
                <a:ln w="3175">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502 Áreas 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sng" strike="noStrike" kern="1200" cap="none" spc="0" normalizeH="0" baseline="0" noProof="0" dirty="0">
                <a:ln w="3175">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Plan </a:t>
            </a:r>
            <a:r>
              <a:rPr kumimoji="0" lang="es-MX" sz="2000" b="1" i="0" u="sng" strike="noStrike" kern="1200" cap="none" spc="0" normalizeH="0" baseline="0" noProof="0" dirty="0" smtClean="0">
                <a:ln w="3175">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Quinquenal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000" b="1" i="0" u="sng" strike="noStrike" kern="1200" cap="none" spc="0" normalizeH="0" baseline="0" noProof="0" dirty="0">
              <a:ln w="3175">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t>Reservas Totales </a:t>
            </a:r>
            <a:br>
              <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br>
            <a:r>
              <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t>3.4 miles </a:t>
            </a:r>
            <a:r>
              <a:rPr kumimoji="0" lang="es-MX" sz="2000" b="1" i="0" u="none" strike="noStrike" kern="1200" cap="none" spc="0" normalizeH="0" baseline="0" noProof="0" dirty="0" err="1">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t>mmbpce</a:t>
            </a:r>
            <a:r>
              <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t/>
            </a:r>
            <a:br>
              <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br>
            <a:endParaRPr kumimoji="0" lang="es-MX" sz="2000" b="1" i="0" u="none" strike="noStrike" kern="1200" cap="none" spc="0" normalizeH="0" baseline="0" noProof="0" dirty="0" smtClean="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smtClean="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t>Recurso </a:t>
            </a:r>
            <a:r>
              <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t>Prospectivo </a:t>
            </a:r>
            <a:br>
              <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br>
            <a:r>
              <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t>40 miles </a:t>
            </a:r>
            <a:r>
              <a:rPr kumimoji="0" lang="es-MX" sz="2000" b="1" i="0" u="none" strike="noStrike" kern="1200" cap="none" spc="0" normalizeH="0" baseline="0" noProof="0" dirty="0" err="1">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t>mmbpce</a:t>
            </a:r>
            <a:r>
              <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t/>
            </a:r>
            <a:br>
              <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rPr>
            </a:br>
            <a:endParaRPr kumimoji="0" lang="es-MX" sz="2000" b="1" i="0" u="none" strike="noStrike" kern="1200" cap="none" spc="0" normalizeH="0" baseline="0" noProof="0" dirty="0">
              <a:ln w="3175">
                <a:noFill/>
              </a:ln>
              <a:solidFill>
                <a:srgbClr val="CCBAD7"/>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 name="CuadroTexto 11"/>
          <p:cNvSpPr txBox="1"/>
          <p:nvPr/>
        </p:nvSpPr>
        <p:spPr>
          <a:xfrm>
            <a:off x="86264" y="1987830"/>
            <a:ext cx="247754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417 </a:t>
            </a:r>
            <a:r>
              <a:rPr lang="es-MX" sz="2000" b="1" u="sng" dirty="0">
                <a:solidFill>
                  <a:prstClr val="black"/>
                </a:solidFill>
                <a:effectLst>
                  <a:outerShdw blurRad="38100" dist="38100" dir="2700000" algn="tl">
                    <a:srgbClr val="000000">
                      <a:alpha val="43137"/>
                    </a:srgbClr>
                  </a:outerShdw>
                </a:effectLst>
                <a:latin typeface="Calibri" panose="020F0502020204030204"/>
              </a:rPr>
              <a:t>Asignaciones</a:t>
            </a:r>
            <a:r>
              <a:rPr kumimoji="0" lang="es-MX"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lang="es-MX" sz="2000" b="1" u="sng" dirty="0">
                <a:solidFill>
                  <a:prstClr val="black"/>
                </a:solidFill>
                <a:effectLst>
                  <a:outerShdw blurRad="38100" dist="38100" dir="2700000" algn="tl">
                    <a:srgbClr val="000000">
                      <a:alpha val="43137"/>
                    </a:srgbClr>
                  </a:outerShdw>
                </a:effectLst>
                <a:latin typeface="Calibri" panose="020F0502020204030204"/>
              </a:rPr>
              <a:t>de Pemex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000" b="1" i="0" u="none" strike="noStrike" kern="1200" cap="none" spc="0" normalizeH="0" baseline="0" noProof="0" dirty="0">
              <a:ln>
                <a:noFill/>
              </a:ln>
              <a:solidFill>
                <a:srgbClr val="AB9D55"/>
              </a:solidFill>
              <a:effectLst/>
              <a:uLnTx/>
              <a:uFillTx/>
              <a:latin typeface="Calibri" panose="020F0502020204030204"/>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a:ln>
                  <a:noFill/>
                </a:ln>
                <a:solidFill>
                  <a:srgbClr val="AB9D55"/>
                </a:solidFill>
                <a:effectLst/>
                <a:uLnTx/>
                <a:uFillTx/>
                <a:latin typeface="Calibri" panose="020F0502020204030204"/>
                <a:ea typeface="+mn-ea"/>
                <a:cs typeface="+mn-cs"/>
              </a:rPr>
              <a:t>Reservas Totales 18.9 miles </a:t>
            </a:r>
            <a:r>
              <a:rPr kumimoji="0" lang="es-MX" sz="2000" b="1" i="0" u="none" strike="noStrike" kern="1200" cap="none" spc="0" normalizeH="0" baseline="0" noProof="0" dirty="0" err="1">
                <a:ln>
                  <a:noFill/>
                </a:ln>
                <a:solidFill>
                  <a:srgbClr val="AB9D55"/>
                </a:solidFill>
                <a:effectLst/>
                <a:uLnTx/>
                <a:uFillTx/>
                <a:latin typeface="Calibri" panose="020F0502020204030204"/>
                <a:ea typeface="+mn-ea"/>
                <a:cs typeface="+mn-cs"/>
              </a:rPr>
              <a:t>mmbpce</a:t>
            </a:r>
            <a:r>
              <a:rPr kumimoji="0" lang="es-MX" sz="2000" b="1" i="0" u="none" strike="noStrike" kern="1200" cap="none" spc="0" normalizeH="0" baseline="0" noProof="0" dirty="0">
                <a:ln>
                  <a:noFill/>
                </a:ln>
                <a:solidFill>
                  <a:srgbClr val="AB9D55"/>
                </a:solidFill>
                <a:effectLst/>
                <a:uLnTx/>
                <a:uFillTx/>
                <a:latin typeface="Calibri" panose="020F0502020204030204"/>
                <a:ea typeface="+mn-ea"/>
                <a:cs typeface="+mn-cs"/>
              </a:rPr>
              <a:t> </a:t>
            </a:r>
            <a:endParaRPr lang="es-MX" sz="2000" b="1" dirty="0">
              <a:solidFill>
                <a:srgbClr val="AB9D55"/>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s-MX" sz="2000" b="1" i="0" u="none" strike="noStrike" kern="1200" cap="none" spc="0" normalizeH="0" baseline="0" noProof="0" dirty="0">
              <a:ln>
                <a:noFill/>
              </a:ln>
              <a:solidFill>
                <a:srgbClr val="AB9D55"/>
              </a:solidFill>
              <a:effectLst/>
              <a:uLnTx/>
              <a:uFillTx/>
              <a:latin typeface="Calibri" panose="020F0502020204030204"/>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a:ln>
                  <a:noFill/>
                </a:ln>
                <a:solidFill>
                  <a:srgbClr val="AB9D55"/>
                </a:solidFill>
                <a:effectLst/>
                <a:uLnTx/>
                <a:uFillTx/>
                <a:latin typeface="Calibri" panose="020F0502020204030204"/>
                <a:ea typeface="+mn-ea"/>
                <a:cs typeface="+mn-cs"/>
              </a:rPr>
              <a:t>Recurso Prospectivo </a:t>
            </a:r>
            <a:br>
              <a:rPr kumimoji="0" lang="es-MX" sz="2000" b="1" i="0" u="none" strike="noStrike" kern="1200" cap="none" spc="0" normalizeH="0" baseline="0" noProof="0" dirty="0">
                <a:ln>
                  <a:noFill/>
                </a:ln>
                <a:solidFill>
                  <a:srgbClr val="AB9D55"/>
                </a:solidFill>
                <a:effectLst/>
                <a:uLnTx/>
                <a:uFillTx/>
                <a:latin typeface="Calibri" panose="020F0502020204030204"/>
                <a:ea typeface="+mn-ea"/>
                <a:cs typeface="+mn-cs"/>
              </a:rPr>
            </a:br>
            <a:r>
              <a:rPr kumimoji="0" lang="es-MX" sz="2000" b="1" i="0" u="none" strike="noStrike" kern="1200" cap="none" spc="0" normalizeH="0" baseline="0" noProof="0" dirty="0">
                <a:ln>
                  <a:noFill/>
                </a:ln>
                <a:solidFill>
                  <a:srgbClr val="AB9D55"/>
                </a:solidFill>
                <a:effectLst/>
                <a:uLnTx/>
                <a:uFillTx/>
                <a:latin typeface="Calibri" panose="020F0502020204030204"/>
                <a:ea typeface="+mn-ea"/>
                <a:cs typeface="+mn-cs"/>
              </a:rPr>
              <a:t>22.6 miles </a:t>
            </a:r>
            <a:r>
              <a:rPr kumimoji="0" lang="es-MX" sz="2000" b="1" i="0" u="none" strike="noStrike" kern="1200" cap="none" spc="0" normalizeH="0" baseline="0" noProof="0" dirty="0" err="1">
                <a:ln>
                  <a:noFill/>
                </a:ln>
                <a:solidFill>
                  <a:srgbClr val="AB9D55"/>
                </a:solidFill>
                <a:effectLst/>
                <a:uLnTx/>
                <a:uFillTx/>
                <a:latin typeface="Calibri" panose="020F0502020204030204"/>
                <a:ea typeface="+mn-ea"/>
                <a:cs typeface="+mn-cs"/>
              </a:rPr>
              <a:t>mmbpce</a:t>
            </a:r>
            <a:r>
              <a:rPr kumimoji="0" lang="es-MX" sz="2000" b="1" i="0" u="none" strike="noStrike" kern="1200" cap="none" spc="0" normalizeH="0" baseline="0" noProof="0" dirty="0">
                <a:ln>
                  <a:noFill/>
                </a:ln>
                <a:solidFill>
                  <a:srgbClr val="AB9D55"/>
                </a:solidFill>
                <a:effectLst/>
                <a:uLnTx/>
                <a:uFillTx/>
                <a:latin typeface="Calibri" panose="020F0502020204030204"/>
                <a:ea typeface="+mn-ea"/>
                <a:cs typeface="+mn-cs"/>
              </a:rPr>
              <a:t> </a:t>
            </a:r>
          </a:p>
        </p:txBody>
      </p:sp>
      <p:grpSp>
        <p:nvGrpSpPr>
          <p:cNvPr id="3" name="Group 4"/>
          <p:cNvGrpSpPr>
            <a:grpSpLocks noChangeAspect="1"/>
          </p:cNvGrpSpPr>
          <p:nvPr/>
        </p:nvGrpSpPr>
        <p:grpSpPr bwMode="auto">
          <a:xfrm>
            <a:off x="7610477" y="1395413"/>
            <a:ext cx="2017713" cy="984250"/>
            <a:chOff x="4794" y="879"/>
            <a:chExt cx="1271" cy="620"/>
          </a:xfrm>
        </p:grpSpPr>
        <p:sp>
          <p:nvSpPr>
            <p:cNvPr id="4" name="AutoShape 3"/>
            <p:cNvSpPr>
              <a:spLocks noChangeAspect="1" noTextEdit="1"/>
            </p:cNvSpPr>
            <p:nvPr/>
          </p:nvSpPr>
          <p:spPr bwMode="auto">
            <a:xfrm>
              <a:off x="4794" y="879"/>
              <a:ext cx="1170" cy="620"/>
            </a:xfrm>
            <a:prstGeom prst="rect">
              <a:avLst/>
            </a:prstGeom>
            <a:solidFill>
              <a:srgbClr val="FFFFFF"/>
            </a:solidFill>
            <a:ln w="12700" cap="flat" cmpd="sng" algn="ctr">
              <a:solidFill>
                <a:srgbClr val="0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6"/>
            <p:cNvSpPr>
              <a:spLocks noChangeArrowheads="1"/>
            </p:cNvSpPr>
            <p:nvPr/>
          </p:nvSpPr>
          <p:spPr bwMode="auto">
            <a:xfrm>
              <a:off x="4831" y="904"/>
              <a:ext cx="12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3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Sector Hidrocarburos </a:t>
              </a: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Rectangle 7"/>
            <p:cNvSpPr>
              <a:spLocks noChangeArrowheads="1"/>
            </p:cNvSpPr>
            <p:nvPr/>
          </p:nvSpPr>
          <p:spPr bwMode="auto">
            <a:xfrm>
              <a:off x="4831" y="1033"/>
              <a:ext cx="229" cy="115"/>
            </a:xfrm>
            <a:prstGeom prst="rect">
              <a:avLst/>
            </a:prstGeom>
            <a:solidFill>
              <a:srgbClr val="AB9D55"/>
            </a:solidFill>
            <a:ln w="3175">
              <a:solidFill>
                <a:srgbClr val="8DA36D"/>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8"/>
            <p:cNvSpPr>
              <a:spLocks noChangeArrowheads="1"/>
            </p:cNvSpPr>
            <p:nvPr/>
          </p:nvSpPr>
          <p:spPr bwMode="auto">
            <a:xfrm>
              <a:off x="5101" y="1046"/>
              <a:ext cx="5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Asignaciones</a:t>
              </a: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9"/>
            <p:cNvSpPr>
              <a:spLocks noChangeArrowheads="1"/>
            </p:cNvSpPr>
            <p:nvPr/>
          </p:nvSpPr>
          <p:spPr bwMode="auto">
            <a:xfrm>
              <a:off x="4831" y="1189"/>
              <a:ext cx="229" cy="115"/>
            </a:xfrm>
            <a:prstGeom prst="rect">
              <a:avLst/>
            </a:prstGeom>
            <a:solidFill>
              <a:srgbClr val="CCBAD7"/>
            </a:solidFill>
            <a:ln w="6350">
              <a:solidFill>
                <a:srgbClr val="4C007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0"/>
            <p:cNvSpPr>
              <a:spLocks noChangeArrowheads="1"/>
            </p:cNvSpPr>
            <p:nvPr/>
          </p:nvSpPr>
          <p:spPr bwMode="auto">
            <a:xfrm>
              <a:off x="5101" y="1202"/>
              <a:ext cx="69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Plan Quinquenal</a:t>
              </a: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Rectangle 11"/>
            <p:cNvSpPr>
              <a:spLocks noChangeArrowheads="1"/>
            </p:cNvSpPr>
            <p:nvPr/>
          </p:nvSpPr>
          <p:spPr bwMode="auto">
            <a:xfrm>
              <a:off x="4831" y="1345"/>
              <a:ext cx="229" cy="115"/>
            </a:xfrm>
            <a:prstGeom prst="rect">
              <a:avLst/>
            </a:prstGeom>
            <a:solidFill>
              <a:srgbClr val="704489"/>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2"/>
            <p:cNvSpPr>
              <a:spLocks noChangeArrowheads="1"/>
            </p:cNvSpPr>
            <p:nvPr/>
          </p:nvSpPr>
          <p:spPr bwMode="auto">
            <a:xfrm>
              <a:off x="5101" y="1358"/>
              <a:ext cx="8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Áreas Contractuales</a:t>
              </a: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7" name="CuadroTexto 16"/>
          <p:cNvSpPr txBox="1"/>
          <p:nvPr/>
        </p:nvSpPr>
        <p:spPr>
          <a:xfrm>
            <a:off x="488909" y="420549"/>
            <a:ext cx="725346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smtClean="0">
                <a:ln>
                  <a:noFill/>
                </a:ln>
                <a:solidFill>
                  <a:prstClr val="black"/>
                </a:solidFill>
                <a:effectLst/>
                <a:uLnTx/>
                <a:uFillTx/>
                <a:latin typeface="Calibri"/>
                <a:ea typeface="+mn-ea"/>
                <a:cs typeface="+mn-cs"/>
              </a:rPr>
              <a:t>México cuenta con un portafolio de </a:t>
            </a:r>
            <a:r>
              <a:rPr kumimoji="0" lang="es-MX" sz="2800" b="1" i="0" u="none" strike="noStrike" kern="1200" cap="none" spc="0" normalizeH="0" baseline="0" noProof="0" dirty="0">
                <a:ln>
                  <a:noFill/>
                </a:ln>
                <a:solidFill>
                  <a:prstClr val="black"/>
                </a:solidFill>
                <a:effectLst/>
                <a:uLnTx/>
                <a:uFillTx/>
                <a:latin typeface="Calibri"/>
                <a:ea typeface="+mn-ea"/>
                <a:cs typeface="+mn-cs"/>
              </a:rPr>
              <a:t>1,029 </a:t>
            </a:r>
            <a:r>
              <a:rPr kumimoji="0" lang="es-MX" sz="2800" b="1" i="0" u="none" strike="noStrike" kern="1200" cap="none" spc="0" normalizeH="0" baseline="0" noProof="0" dirty="0" smtClean="0">
                <a:ln>
                  <a:noFill/>
                </a:ln>
                <a:solidFill>
                  <a:prstClr val="black"/>
                </a:solidFill>
                <a:effectLst/>
                <a:uLnTx/>
                <a:uFillTx/>
                <a:latin typeface="Calibri"/>
                <a:ea typeface="+mn-ea"/>
                <a:cs typeface="+mn-cs"/>
              </a:rPr>
              <a:t>áreas</a:t>
            </a:r>
          </a:p>
        </p:txBody>
      </p:sp>
    </p:spTree>
    <p:extLst>
      <p:ext uri="{BB962C8B-B14F-4D97-AF65-F5344CB8AC3E}">
        <p14:creationId xmlns:p14="http://schemas.microsoft.com/office/powerpoint/2010/main" val="3371693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0088" y="1952901"/>
            <a:ext cx="1283234" cy="4174067"/>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286</a:t>
            </a:r>
          </a:p>
        </p:txBody>
      </p:sp>
      <p:sp>
        <p:nvSpPr>
          <p:cNvPr id="3" name="CuadroTexto 2"/>
          <p:cNvSpPr txBox="1"/>
          <p:nvPr/>
        </p:nvSpPr>
        <p:spPr>
          <a:xfrm>
            <a:off x="830712" y="1258107"/>
            <a:ext cx="2509138" cy="523220"/>
          </a:xfrm>
          <a:prstGeom prst="rect">
            <a:avLst/>
          </a:prstGeom>
          <a:noFill/>
        </p:spPr>
        <p:txBody>
          <a:bodyPr wrap="square" rtlCol="0">
            <a:spAutoFit/>
          </a:bodyPr>
          <a:lstStyle/>
          <a:p>
            <a:pPr algn="ctr"/>
            <a:r>
              <a:rPr lang="es-MX" sz="1400" b="1" dirty="0"/>
              <a:t>Asignaciones de Extracción otorgadas en Ronda Cero</a:t>
            </a:r>
          </a:p>
        </p:txBody>
      </p:sp>
      <p:sp>
        <p:nvSpPr>
          <p:cNvPr id="8" name="Rectángulo 7"/>
          <p:cNvSpPr/>
          <p:nvPr/>
        </p:nvSpPr>
        <p:spPr>
          <a:xfrm>
            <a:off x="3159295" y="1982050"/>
            <a:ext cx="1107259" cy="263352"/>
          </a:xfrm>
          <a:prstGeom prst="rect">
            <a:avLst/>
          </a:prstGeom>
          <a:solidFill>
            <a:schemeClr val="tx1">
              <a:lumMod val="65000"/>
              <a:lumOff val="3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15</a:t>
            </a:r>
          </a:p>
        </p:txBody>
      </p:sp>
      <p:sp>
        <p:nvSpPr>
          <p:cNvPr id="9" name="CuadroTexto 8"/>
          <p:cNvSpPr txBox="1"/>
          <p:nvPr/>
        </p:nvSpPr>
        <p:spPr>
          <a:xfrm>
            <a:off x="3010557" y="1258107"/>
            <a:ext cx="1463232" cy="738664"/>
          </a:xfrm>
          <a:prstGeom prst="rect">
            <a:avLst/>
          </a:prstGeom>
          <a:noFill/>
        </p:spPr>
        <p:txBody>
          <a:bodyPr wrap="square" rtlCol="0">
            <a:spAutoFit/>
          </a:bodyPr>
          <a:lstStyle/>
          <a:p>
            <a:pPr algn="ctr"/>
            <a:r>
              <a:rPr lang="es-MX" sz="1400" b="1" dirty="0"/>
              <a:t>Modificadas de </a:t>
            </a:r>
            <a:r>
              <a:rPr lang="es-MX" sz="1400" b="1" dirty="0" smtClean="0"/>
              <a:t>Extracción </a:t>
            </a:r>
            <a:r>
              <a:rPr lang="es-MX" sz="1400" b="1" dirty="0"/>
              <a:t>a </a:t>
            </a:r>
            <a:r>
              <a:rPr lang="es-MX" sz="1400" b="1" dirty="0" smtClean="0"/>
              <a:t>Exploración</a:t>
            </a:r>
            <a:endParaRPr lang="es-MX" sz="1400" b="1" dirty="0"/>
          </a:p>
        </p:txBody>
      </p:sp>
      <p:sp>
        <p:nvSpPr>
          <p:cNvPr id="12" name="CuadroTexto 11"/>
          <p:cNvSpPr txBox="1"/>
          <p:nvPr/>
        </p:nvSpPr>
        <p:spPr>
          <a:xfrm>
            <a:off x="4473789" y="1258107"/>
            <a:ext cx="1500038" cy="523220"/>
          </a:xfrm>
          <a:prstGeom prst="rect">
            <a:avLst/>
          </a:prstGeom>
          <a:noFill/>
        </p:spPr>
        <p:txBody>
          <a:bodyPr wrap="square" rtlCol="0">
            <a:spAutoFit/>
          </a:bodyPr>
          <a:lstStyle/>
          <a:p>
            <a:pPr algn="ctr"/>
            <a:r>
              <a:rPr lang="es-MX" sz="1400" b="1" dirty="0"/>
              <a:t>Fusión con otras Asignaciones</a:t>
            </a:r>
          </a:p>
        </p:txBody>
      </p:sp>
      <p:sp>
        <p:nvSpPr>
          <p:cNvPr id="39" name="CuadroTexto 38">
            <a:extLst>
              <a:ext uri="{FF2B5EF4-FFF2-40B4-BE49-F238E27FC236}">
                <a16:creationId xmlns:a16="http://schemas.microsoft.com/office/drawing/2014/main" id="{F20F354A-1447-4AB6-A3DE-E1D7AF8583DF}"/>
              </a:ext>
            </a:extLst>
          </p:cNvPr>
          <p:cNvSpPr txBox="1"/>
          <p:nvPr/>
        </p:nvSpPr>
        <p:spPr>
          <a:xfrm>
            <a:off x="6102277" y="1258107"/>
            <a:ext cx="1317174" cy="523220"/>
          </a:xfrm>
          <a:prstGeom prst="rect">
            <a:avLst/>
          </a:prstGeom>
          <a:noFill/>
        </p:spPr>
        <p:txBody>
          <a:bodyPr wrap="square" rtlCol="0">
            <a:spAutoFit/>
          </a:bodyPr>
          <a:lstStyle/>
          <a:p>
            <a:pPr algn="ctr"/>
            <a:r>
              <a:rPr lang="es-MX" sz="1400" b="1" dirty="0" smtClean="0"/>
              <a:t>Migraciones con socio</a:t>
            </a:r>
            <a:endParaRPr lang="es-MX" sz="1400" b="1" dirty="0"/>
          </a:p>
        </p:txBody>
      </p:sp>
      <p:cxnSp>
        <p:nvCxnSpPr>
          <p:cNvPr id="40" name="Conector recto de flecha 39">
            <a:extLst>
              <a:ext uri="{FF2B5EF4-FFF2-40B4-BE49-F238E27FC236}">
                <a16:creationId xmlns:a16="http://schemas.microsoft.com/office/drawing/2014/main" id="{2D876854-1FB1-4DDA-9BFF-F6C1B029D9DE}"/>
              </a:ext>
            </a:extLst>
          </p:cNvPr>
          <p:cNvCxnSpPr/>
          <p:nvPr/>
        </p:nvCxnSpPr>
        <p:spPr>
          <a:xfrm flipH="1">
            <a:off x="6697578" y="3025826"/>
            <a:ext cx="1" cy="664401"/>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41" name="CuadroTexto 40">
            <a:extLst>
              <a:ext uri="{FF2B5EF4-FFF2-40B4-BE49-F238E27FC236}">
                <a16:creationId xmlns:a16="http://schemas.microsoft.com/office/drawing/2014/main" id="{7F4F4906-E3CC-4C17-B4C4-BE53C59F8B62}"/>
              </a:ext>
            </a:extLst>
          </p:cNvPr>
          <p:cNvSpPr txBox="1"/>
          <p:nvPr/>
        </p:nvSpPr>
        <p:spPr>
          <a:xfrm>
            <a:off x="5629930" y="3761003"/>
            <a:ext cx="2053926" cy="1600438"/>
          </a:xfrm>
          <a:prstGeom prst="rect">
            <a:avLst/>
          </a:prstGeom>
          <a:noFill/>
          <a:ln>
            <a:solidFill>
              <a:schemeClr val="bg1"/>
            </a:solidFill>
          </a:ln>
        </p:spPr>
        <p:txBody>
          <a:bodyPr wrap="square" rtlCol="0">
            <a:spAutoFit/>
          </a:bodyPr>
          <a:lstStyle/>
          <a:p>
            <a:pPr algn="ctr"/>
            <a:r>
              <a:rPr lang="es-MX" sz="1400" b="1" dirty="0"/>
              <a:t>3 Contratos </a:t>
            </a:r>
            <a:endParaRPr lang="es-MX" sz="1400" b="1" dirty="0" smtClean="0"/>
          </a:p>
          <a:p>
            <a:pPr algn="ctr"/>
            <a:r>
              <a:rPr lang="es-MX" sz="1400" b="1" dirty="0" err="1" smtClean="0"/>
              <a:t>FarmOuts</a:t>
            </a:r>
            <a:endParaRPr lang="es-MX" sz="1400" b="1" dirty="0"/>
          </a:p>
          <a:p>
            <a:pPr marL="742950" lvl="1" indent="-114300">
              <a:buFont typeface="Arial" panose="020B0604020202020204" pitchFamily="34" charset="0"/>
              <a:buChar char="•"/>
            </a:pPr>
            <a:r>
              <a:rPr lang="es-MX" sz="1400" dirty="0"/>
              <a:t>Ogarrio </a:t>
            </a:r>
          </a:p>
          <a:p>
            <a:pPr marL="742950" lvl="1" indent="-114300">
              <a:buFont typeface="Arial" panose="020B0604020202020204" pitchFamily="34" charset="0"/>
              <a:buChar char="•"/>
            </a:pPr>
            <a:r>
              <a:rPr lang="es-MX" sz="1400" dirty="0"/>
              <a:t>Cárdenas-Mora</a:t>
            </a:r>
          </a:p>
          <a:p>
            <a:pPr marL="542925" lvl="1"/>
            <a:r>
              <a:rPr lang="es-MX" sz="1400" b="1" dirty="0"/>
              <a:t>CIEP</a:t>
            </a:r>
          </a:p>
          <a:p>
            <a:pPr marL="742950" lvl="1" indent="-114300">
              <a:buFont typeface="Arial" panose="020B0604020202020204" pitchFamily="34" charset="0"/>
              <a:buChar char="•"/>
            </a:pPr>
            <a:r>
              <a:rPr lang="es-MX" sz="1400" dirty="0"/>
              <a:t>Santuario-El Golpe</a:t>
            </a:r>
          </a:p>
        </p:txBody>
      </p:sp>
      <p:sp>
        <p:nvSpPr>
          <p:cNvPr id="42" name="CuadroTexto 41">
            <a:extLst>
              <a:ext uri="{FF2B5EF4-FFF2-40B4-BE49-F238E27FC236}">
                <a16:creationId xmlns:a16="http://schemas.microsoft.com/office/drawing/2014/main" id="{AB96F918-C95C-43D7-B0F4-38D94D9D710A}"/>
              </a:ext>
            </a:extLst>
          </p:cNvPr>
          <p:cNvSpPr txBox="1"/>
          <p:nvPr/>
        </p:nvSpPr>
        <p:spPr>
          <a:xfrm>
            <a:off x="9228049" y="1250993"/>
            <a:ext cx="1222235" cy="769441"/>
          </a:xfrm>
          <a:prstGeom prst="rect">
            <a:avLst/>
          </a:prstGeom>
          <a:noFill/>
        </p:spPr>
        <p:txBody>
          <a:bodyPr wrap="square" rtlCol="0">
            <a:spAutoFit/>
          </a:bodyPr>
          <a:lstStyle/>
          <a:p>
            <a:pPr algn="ctr"/>
            <a:r>
              <a:rPr lang="es-MX" sz="1600" b="1" dirty="0"/>
              <a:t>259</a:t>
            </a:r>
          </a:p>
          <a:p>
            <a:pPr algn="ctr"/>
            <a:r>
              <a:rPr lang="es-MX" sz="1400" b="1" dirty="0"/>
              <a:t>Asignaciones </a:t>
            </a:r>
            <a:r>
              <a:rPr lang="es-MX" sz="1400" b="1" dirty="0">
                <a:solidFill>
                  <a:srgbClr val="C00000"/>
                </a:solidFill>
              </a:rPr>
              <a:t>vigentes</a:t>
            </a:r>
            <a:r>
              <a:rPr lang="es-MX" sz="1400" b="1" dirty="0"/>
              <a:t> </a:t>
            </a:r>
          </a:p>
        </p:txBody>
      </p:sp>
      <p:sp>
        <p:nvSpPr>
          <p:cNvPr id="43" name="Rectángulo 42">
            <a:extLst>
              <a:ext uri="{FF2B5EF4-FFF2-40B4-BE49-F238E27FC236}">
                <a16:creationId xmlns:a16="http://schemas.microsoft.com/office/drawing/2014/main" id="{6AB6E93C-3B81-4411-A8B5-C00826BC200A}"/>
              </a:ext>
            </a:extLst>
          </p:cNvPr>
          <p:cNvSpPr/>
          <p:nvPr/>
        </p:nvSpPr>
        <p:spPr>
          <a:xfrm>
            <a:off x="4634795" y="2261625"/>
            <a:ext cx="1107259" cy="263352"/>
          </a:xfrm>
          <a:prstGeom prst="rect">
            <a:avLst/>
          </a:prstGeom>
          <a:solidFill>
            <a:schemeClr val="tx1">
              <a:lumMod val="65000"/>
              <a:lumOff val="3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5</a:t>
            </a:r>
          </a:p>
        </p:txBody>
      </p:sp>
      <p:sp>
        <p:nvSpPr>
          <p:cNvPr id="44" name="Rectángulo 43">
            <a:extLst>
              <a:ext uri="{FF2B5EF4-FFF2-40B4-BE49-F238E27FC236}">
                <a16:creationId xmlns:a16="http://schemas.microsoft.com/office/drawing/2014/main" id="{948DDFB5-5E62-4CF3-BC65-09C3ADA32B67}"/>
              </a:ext>
            </a:extLst>
          </p:cNvPr>
          <p:cNvSpPr/>
          <p:nvPr/>
        </p:nvSpPr>
        <p:spPr>
          <a:xfrm>
            <a:off x="6132847" y="2544052"/>
            <a:ext cx="1107259" cy="263352"/>
          </a:xfrm>
          <a:prstGeom prst="rect">
            <a:avLst/>
          </a:prstGeom>
          <a:solidFill>
            <a:schemeClr val="tx1">
              <a:lumMod val="65000"/>
              <a:lumOff val="3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5</a:t>
            </a:r>
            <a:endParaRPr lang="es-MX" sz="2400" b="1" dirty="0">
              <a:solidFill>
                <a:schemeClr val="bg1"/>
              </a:solidFill>
            </a:endParaRPr>
          </a:p>
        </p:txBody>
      </p:sp>
      <p:sp>
        <p:nvSpPr>
          <p:cNvPr id="28" name="Rectángulo 27">
            <a:extLst>
              <a:ext uri="{FF2B5EF4-FFF2-40B4-BE49-F238E27FC236}">
                <a16:creationId xmlns:a16="http://schemas.microsoft.com/office/drawing/2014/main" id="{74D2C851-2E71-4E29-858B-0B06A7B793F8}"/>
              </a:ext>
            </a:extLst>
          </p:cNvPr>
          <p:cNvSpPr/>
          <p:nvPr/>
        </p:nvSpPr>
        <p:spPr>
          <a:xfrm>
            <a:off x="9085206" y="4364382"/>
            <a:ext cx="1482248" cy="1292169"/>
          </a:xfrm>
          <a:prstGeom prst="rect">
            <a:avLst/>
          </a:prstGeom>
          <a:solidFill>
            <a:schemeClr val="accent5">
              <a:lumMod val="7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b="1" dirty="0">
                <a:solidFill>
                  <a:schemeClr val="bg1"/>
                </a:solidFill>
              </a:rPr>
              <a:t>136 sin actividad</a:t>
            </a:r>
          </a:p>
        </p:txBody>
      </p:sp>
      <p:sp>
        <p:nvSpPr>
          <p:cNvPr id="29" name="Rectángulo 28">
            <a:extLst>
              <a:ext uri="{FF2B5EF4-FFF2-40B4-BE49-F238E27FC236}">
                <a16:creationId xmlns:a16="http://schemas.microsoft.com/office/drawing/2014/main" id="{B59FDE7F-81D0-45C7-81BF-8653BD5E090C}"/>
              </a:ext>
            </a:extLst>
          </p:cNvPr>
          <p:cNvSpPr/>
          <p:nvPr/>
        </p:nvSpPr>
        <p:spPr>
          <a:xfrm>
            <a:off x="9082637" y="3946836"/>
            <a:ext cx="1484817" cy="373650"/>
          </a:xfrm>
          <a:prstGeom prst="rect">
            <a:avLst/>
          </a:prstGeom>
          <a:solidFill>
            <a:schemeClr val="accent5">
              <a:lumMod val="7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b="1" dirty="0">
                <a:solidFill>
                  <a:schemeClr val="bg1"/>
                </a:solidFill>
              </a:rPr>
              <a:t>43 </a:t>
            </a:r>
            <a:r>
              <a:rPr lang="es-MX" sz="1400" b="1" dirty="0" smtClean="0">
                <a:solidFill>
                  <a:schemeClr val="bg1"/>
                </a:solidFill>
              </a:rPr>
              <a:t>otra </a:t>
            </a:r>
            <a:r>
              <a:rPr lang="es-MX" sz="1400" b="1" dirty="0">
                <a:solidFill>
                  <a:schemeClr val="bg1"/>
                </a:solidFill>
              </a:rPr>
              <a:t>actividad</a:t>
            </a:r>
          </a:p>
        </p:txBody>
      </p:sp>
      <p:sp>
        <p:nvSpPr>
          <p:cNvPr id="32" name="CuadroTexto 31">
            <a:extLst>
              <a:ext uri="{FF2B5EF4-FFF2-40B4-BE49-F238E27FC236}">
                <a16:creationId xmlns:a16="http://schemas.microsoft.com/office/drawing/2014/main" id="{E318B379-315E-4CBA-9F48-51A39546EF0C}"/>
              </a:ext>
            </a:extLst>
          </p:cNvPr>
          <p:cNvSpPr txBox="1"/>
          <p:nvPr/>
        </p:nvSpPr>
        <p:spPr>
          <a:xfrm>
            <a:off x="7479082" y="1248381"/>
            <a:ext cx="1317174" cy="523220"/>
          </a:xfrm>
          <a:prstGeom prst="rect">
            <a:avLst/>
          </a:prstGeom>
          <a:noFill/>
        </p:spPr>
        <p:txBody>
          <a:bodyPr wrap="square" rtlCol="0">
            <a:spAutoFit/>
          </a:bodyPr>
          <a:lstStyle/>
          <a:p>
            <a:pPr algn="ctr"/>
            <a:r>
              <a:rPr lang="es-MX" sz="1400" b="1" dirty="0"/>
              <a:t>Migración </a:t>
            </a:r>
            <a:endParaRPr lang="es-MX" sz="1400" b="1" dirty="0" smtClean="0"/>
          </a:p>
          <a:p>
            <a:pPr algn="ctr"/>
            <a:r>
              <a:rPr lang="es-MX" sz="1400" b="1" dirty="0" smtClean="0"/>
              <a:t>sin </a:t>
            </a:r>
            <a:r>
              <a:rPr lang="es-MX" sz="1400" b="1" dirty="0"/>
              <a:t>socio </a:t>
            </a:r>
          </a:p>
        </p:txBody>
      </p:sp>
      <p:cxnSp>
        <p:nvCxnSpPr>
          <p:cNvPr id="33" name="Conector recto de flecha 32">
            <a:extLst>
              <a:ext uri="{FF2B5EF4-FFF2-40B4-BE49-F238E27FC236}">
                <a16:creationId xmlns:a16="http://schemas.microsoft.com/office/drawing/2014/main" id="{115F712E-D19E-41C2-95A2-0432EBADACC6}"/>
              </a:ext>
            </a:extLst>
          </p:cNvPr>
          <p:cNvCxnSpPr/>
          <p:nvPr/>
        </p:nvCxnSpPr>
        <p:spPr>
          <a:xfrm flipH="1">
            <a:off x="8139400" y="3312267"/>
            <a:ext cx="1" cy="664401"/>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34" name="CuadroTexto 33">
            <a:extLst>
              <a:ext uri="{FF2B5EF4-FFF2-40B4-BE49-F238E27FC236}">
                <a16:creationId xmlns:a16="http://schemas.microsoft.com/office/drawing/2014/main" id="{EF80A946-FA4F-49AC-9B8A-152842570A37}"/>
              </a:ext>
            </a:extLst>
          </p:cNvPr>
          <p:cNvSpPr txBox="1"/>
          <p:nvPr/>
        </p:nvSpPr>
        <p:spPr>
          <a:xfrm>
            <a:off x="7619822" y="3984554"/>
            <a:ext cx="1105092" cy="523220"/>
          </a:xfrm>
          <a:prstGeom prst="rect">
            <a:avLst/>
          </a:prstGeom>
          <a:noFill/>
          <a:ln>
            <a:solidFill>
              <a:schemeClr val="bg1"/>
            </a:solidFill>
          </a:ln>
        </p:spPr>
        <p:txBody>
          <a:bodyPr wrap="square" rtlCol="0">
            <a:spAutoFit/>
          </a:bodyPr>
          <a:lstStyle/>
          <a:p>
            <a:pPr algn="ctr"/>
            <a:r>
              <a:rPr lang="es-MX" sz="1400" b="1" dirty="0"/>
              <a:t>1 Contrato</a:t>
            </a:r>
            <a:r>
              <a:rPr lang="es-MX" sz="1400" dirty="0"/>
              <a:t> </a:t>
            </a:r>
            <a:r>
              <a:rPr lang="es-MX" sz="1400" dirty="0" err="1"/>
              <a:t>Ek</a:t>
            </a:r>
            <a:r>
              <a:rPr lang="es-MX" sz="1400" dirty="0"/>
              <a:t>-Balam</a:t>
            </a:r>
          </a:p>
        </p:txBody>
      </p:sp>
      <p:sp>
        <p:nvSpPr>
          <p:cNvPr id="35" name="Rectángulo 34">
            <a:extLst>
              <a:ext uri="{FF2B5EF4-FFF2-40B4-BE49-F238E27FC236}">
                <a16:creationId xmlns:a16="http://schemas.microsoft.com/office/drawing/2014/main" id="{F750878D-E2DC-41D8-9F3C-74E9CFEE47B2}"/>
              </a:ext>
            </a:extLst>
          </p:cNvPr>
          <p:cNvSpPr/>
          <p:nvPr/>
        </p:nvSpPr>
        <p:spPr>
          <a:xfrm>
            <a:off x="7575754" y="2820768"/>
            <a:ext cx="1107259" cy="263352"/>
          </a:xfrm>
          <a:prstGeom prst="rect">
            <a:avLst/>
          </a:prstGeom>
          <a:solidFill>
            <a:schemeClr val="tx1">
              <a:lumMod val="65000"/>
              <a:lumOff val="3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2</a:t>
            </a:r>
            <a:endParaRPr lang="es-MX" sz="2400" b="1" dirty="0">
              <a:solidFill>
                <a:schemeClr val="bg1"/>
              </a:solidFill>
            </a:endParaRPr>
          </a:p>
        </p:txBody>
      </p:sp>
      <p:sp>
        <p:nvSpPr>
          <p:cNvPr id="36" name="Rectángulo 35">
            <a:extLst>
              <a:ext uri="{FF2B5EF4-FFF2-40B4-BE49-F238E27FC236}">
                <a16:creationId xmlns:a16="http://schemas.microsoft.com/office/drawing/2014/main" id="{1D7528F5-C227-49F5-9A78-65D45B601B87}"/>
              </a:ext>
            </a:extLst>
          </p:cNvPr>
          <p:cNvSpPr/>
          <p:nvPr/>
        </p:nvSpPr>
        <p:spPr>
          <a:xfrm>
            <a:off x="9085206" y="5713530"/>
            <a:ext cx="1482248" cy="413438"/>
          </a:xfrm>
          <a:prstGeom prst="rect">
            <a:avLst/>
          </a:prstGeom>
          <a:solidFill>
            <a:schemeClr val="accent5">
              <a:lumMod val="7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b="1" dirty="0">
                <a:solidFill>
                  <a:schemeClr val="bg1"/>
                </a:solidFill>
              </a:rPr>
              <a:t>7 </a:t>
            </a:r>
            <a:r>
              <a:rPr lang="es-MX" sz="1400" b="1" dirty="0" smtClean="0">
                <a:solidFill>
                  <a:schemeClr val="bg1"/>
                </a:solidFill>
              </a:rPr>
              <a:t>en </a:t>
            </a:r>
            <a:r>
              <a:rPr lang="es-MX" sz="1400" b="1" dirty="0">
                <a:solidFill>
                  <a:schemeClr val="bg1"/>
                </a:solidFill>
              </a:rPr>
              <a:t>evaluación</a:t>
            </a:r>
          </a:p>
        </p:txBody>
      </p:sp>
      <p:sp>
        <p:nvSpPr>
          <p:cNvPr id="56" name="Rectángulo 55">
            <a:extLst>
              <a:ext uri="{FF2B5EF4-FFF2-40B4-BE49-F238E27FC236}">
                <a16:creationId xmlns:a16="http://schemas.microsoft.com/office/drawing/2014/main" id="{9D8C13ED-D573-43CA-9005-D8A331D38E80}"/>
              </a:ext>
            </a:extLst>
          </p:cNvPr>
          <p:cNvSpPr/>
          <p:nvPr/>
        </p:nvSpPr>
        <p:spPr>
          <a:xfrm>
            <a:off x="9082636" y="3063276"/>
            <a:ext cx="1484818" cy="823336"/>
          </a:xfrm>
          <a:prstGeom prst="rect">
            <a:avLst/>
          </a:prstGeom>
          <a:solidFill>
            <a:schemeClr val="accent5">
              <a:lumMod val="7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b="1" dirty="0">
                <a:solidFill>
                  <a:schemeClr val="bg1"/>
                </a:solidFill>
              </a:rPr>
              <a:t>73 con actividad </a:t>
            </a:r>
            <a:r>
              <a:rPr lang="es-MX" sz="1400" b="1" dirty="0" smtClean="0">
                <a:solidFill>
                  <a:schemeClr val="bg1"/>
                </a:solidFill>
              </a:rPr>
              <a:t> de pozos </a:t>
            </a:r>
            <a:r>
              <a:rPr lang="es-MX" sz="1400" b="1" dirty="0">
                <a:solidFill>
                  <a:schemeClr val="bg1"/>
                </a:solidFill>
              </a:rPr>
              <a:t>perforados y </a:t>
            </a:r>
            <a:r>
              <a:rPr lang="es-MX" sz="1400" b="1" dirty="0" smtClean="0">
                <a:solidFill>
                  <a:schemeClr val="bg1"/>
                </a:solidFill>
              </a:rPr>
              <a:t>terminados</a:t>
            </a:r>
            <a:endParaRPr lang="es-MX" sz="1400" b="1" dirty="0">
              <a:solidFill>
                <a:schemeClr val="bg1"/>
              </a:solidFill>
            </a:endParaRPr>
          </a:p>
        </p:txBody>
      </p:sp>
      <p:sp>
        <p:nvSpPr>
          <p:cNvPr id="4" name="Título 3"/>
          <p:cNvSpPr>
            <a:spLocks noGrp="1"/>
          </p:cNvSpPr>
          <p:nvPr>
            <p:ph type="title"/>
          </p:nvPr>
        </p:nvSpPr>
        <p:spPr/>
        <p:txBody>
          <a:bodyPr>
            <a:normAutofit/>
          </a:bodyPr>
          <a:lstStyle/>
          <a:p>
            <a:pPr algn="just"/>
            <a:r>
              <a:rPr lang="es-MX" sz="2800" b="1" dirty="0">
                <a:latin typeface="+mn-lt"/>
              </a:rPr>
              <a:t>PEMEX </a:t>
            </a:r>
            <a:r>
              <a:rPr lang="es-MX" sz="2800" b="1" dirty="0" smtClean="0">
                <a:latin typeface="+mn-lt"/>
              </a:rPr>
              <a:t>mantiene </a:t>
            </a:r>
            <a:r>
              <a:rPr lang="es-MX" sz="2800" b="1" dirty="0">
                <a:solidFill>
                  <a:schemeClr val="accent1">
                    <a:lumMod val="75000"/>
                  </a:schemeClr>
                </a:solidFill>
                <a:latin typeface="+mn-lt"/>
              </a:rPr>
              <a:t>259 Asignaciones de </a:t>
            </a:r>
            <a:r>
              <a:rPr lang="es-MX" sz="2800" b="1" dirty="0" smtClean="0">
                <a:solidFill>
                  <a:schemeClr val="accent1">
                    <a:lumMod val="75000"/>
                  </a:schemeClr>
                </a:solidFill>
                <a:latin typeface="+mn-lt"/>
              </a:rPr>
              <a:t>Extracción </a:t>
            </a:r>
            <a:r>
              <a:rPr lang="es-MX" sz="2800" b="1" dirty="0">
                <a:latin typeface="+mn-lt"/>
              </a:rPr>
              <a:t>de las 286 otorgadas en Ronda 0</a:t>
            </a:r>
            <a:endParaRPr lang="es-MX" sz="2800" b="1" dirty="0">
              <a:latin typeface="+mn-lt"/>
            </a:endParaRPr>
          </a:p>
        </p:txBody>
      </p:sp>
    </p:spTree>
    <p:extLst>
      <p:ext uri="{BB962C8B-B14F-4D97-AF65-F5344CB8AC3E}">
        <p14:creationId xmlns:p14="http://schemas.microsoft.com/office/powerpoint/2010/main" val="1734736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8304" y="173422"/>
            <a:ext cx="10563806" cy="1103587"/>
          </a:xfrm>
        </p:spPr>
        <p:txBody>
          <a:bodyPr vert="horz" lIns="91440" tIns="45720" rIns="91440" bIns="45720" rtlCol="0" anchor="ctr">
            <a:noAutofit/>
          </a:bodyPr>
          <a:lstStyle/>
          <a:p>
            <a:pPr lvl="0" algn="just"/>
            <a:r>
              <a:rPr lang="en-US" sz="3200" b="1" dirty="0" err="1">
                <a:latin typeface="+mn-lt"/>
                <a:cs typeface="Arial" panose="020B0604020202020204" pitchFamily="34" charset="0"/>
              </a:rPr>
              <a:t>Contenido</a:t>
            </a:r>
            <a:endParaRPr lang="es-MX" sz="2800" b="1" dirty="0">
              <a:latin typeface="+mn-lt"/>
            </a:endParaRPr>
          </a:p>
        </p:txBody>
      </p:sp>
      <p:sp>
        <p:nvSpPr>
          <p:cNvPr id="4" name="3 Marcador de número de diapositiva"/>
          <p:cNvSpPr>
            <a:spLocks noGrp="1"/>
          </p:cNvSpPr>
          <p:nvPr>
            <p:ph type="sldNum" sz="quarter" idx="12"/>
          </p:nvPr>
        </p:nvSpPr>
        <p:spPr/>
        <p:txBody>
          <a:bodyPr/>
          <a:lstStyle/>
          <a:p>
            <a:fld id="{A6D232F9-4141-0D4A-B0DE-3C6A5D0AFBAC}" type="slidenum">
              <a:rPr lang="en-US" smtClean="0"/>
              <a:t>31</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639820" y="1452881"/>
            <a:ext cx="10950473" cy="4474334"/>
          </a:xfrm>
        </p:spPr>
        <p:txBody>
          <a:bodyPr anchor="t">
            <a:noAutofit/>
          </a:bodyPr>
          <a:lstStyle/>
          <a:p>
            <a:pPr marL="514350" lvl="1" indent="-514350" algn="just">
              <a:lnSpc>
                <a:spcPct val="100000"/>
              </a:lnSpc>
              <a:spcBef>
                <a:spcPts val="1200"/>
              </a:spcBef>
              <a:spcAft>
                <a:spcPts val="1200"/>
              </a:spcAft>
              <a:buFont typeface="+mj-lt"/>
              <a:buAutoNum type="arabicPeriod"/>
            </a:pPr>
            <a:r>
              <a:rPr lang="es-MX" b="1" dirty="0" smtClean="0">
                <a:solidFill>
                  <a:schemeClr val="bg1">
                    <a:lumMod val="75000"/>
                  </a:schemeClr>
                </a:solidFill>
              </a:rPr>
              <a:t>Marco </a:t>
            </a:r>
            <a:r>
              <a:rPr lang="es-MX" b="1" dirty="0">
                <a:solidFill>
                  <a:schemeClr val="bg1">
                    <a:lumMod val="75000"/>
                  </a:schemeClr>
                </a:solidFill>
              </a:rPr>
              <a:t>Legal de las Asignaciones de PEMEX</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Ronda Cero</a:t>
            </a:r>
          </a:p>
          <a:p>
            <a:pPr marL="514350" lvl="1" indent="-514350" algn="just">
              <a:lnSpc>
                <a:spcPct val="100000"/>
              </a:lnSpc>
              <a:spcBef>
                <a:spcPts val="1200"/>
              </a:spcBef>
              <a:spcAft>
                <a:spcPts val="1200"/>
              </a:spcAft>
              <a:buFont typeface="+mj-lt"/>
              <a:buAutoNum type="arabicPeriod"/>
            </a:pPr>
            <a:r>
              <a:rPr lang="es-MX" b="1" dirty="0">
                <a:cs typeface="Arial" panose="020B0604020202020204" pitchFamily="34" charset="0"/>
              </a:rPr>
              <a:t>Asignaciones de </a:t>
            </a:r>
            <a:r>
              <a:rPr lang="es-MX" b="1" dirty="0">
                <a:solidFill>
                  <a:schemeClr val="bg1">
                    <a:lumMod val="75000"/>
                  </a:schemeClr>
                </a:solidFill>
                <a:cs typeface="Arial" panose="020B0604020202020204" pitchFamily="34" charset="0"/>
              </a:rPr>
              <a:t>Exploración, Extracción y </a:t>
            </a:r>
            <a:r>
              <a:rPr lang="es-MX" b="1" dirty="0">
                <a:cs typeface="Arial" panose="020B0604020202020204" pitchFamily="34" charset="0"/>
              </a:rPr>
              <a:t>Resguardo</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Situación </a:t>
            </a:r>
            <a:r>
              <a:rPr lang="es-MX" b="1" dirty="0" smtClean="0">
                <a:solidFill>
                  <a:schemeClr val="bg1">
                    <a:lumMod val="75000"/>
                  </a:schemeClr>
                </a:solidFill>
                <a:cs typeface="Arial" panose="020B0604020202020204" pitchFamily="34" charset="0"/>
              </a:rPr>
              <a:t>actual</a:t>
            </a:r>
            <a:endParaRPr lang="es-MX" b="1" dirty="0">
              <a:solidFill>
                <a:schemeClr val="bg1">
                  <a:lumMod val="75000"/>
                </a:schemeClr>
              </a:solidFill>
              <a:cs typeface="Arial" panose="020B0604020202020204" pitchFamily="34" charset="0"/>
            </a:endParaRPr>
          </a:p>
        </p:txBody>
      </p:sp>
    </p:spTree>
    <p:extLst>
      <p:ext uri="{BB962C8B-B14F-4D97-AF65-F5344CB8AC3E}">
        <p14:creationId xmlns:p14="http://schemas.microsoft.com/office/powerpoint/2010/main" val="568626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610602" y="6356351"/>
            <a:ext cx="2743200" cy="365125"/>
          </a:xfrm>
        </p:spPr>
        <p:txBody>
          <a:bodyPr/>
          <a:lstStyle/>
          <a:p>
            <a:fld id="{A6D232F9-4141-0D4A-B0DE-3C6A5D0AFBAC}" type="slidenum">
              <a:rPr lang="en-US" smtClean="0"/>
              <a:t>32</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554182" y="1634247"/>
            <a:ext cx="4444446" cy="4537953"/>
          </a:xfrm>
        </p:spPr>
        <p:txBody>
          <a:bodyPr anchor="t">
            <a:normAutofit/>
          </a:bodyPr>
          <a:lstStyle/>
          <a:p>
            <a:pPr marL="0" lvl="1" indent="0" algn="just">
              <a:lnSpc>
                <a:spcPct val="100000"/>
              </a:lnSpc>
              <a:spcBef>
                <a:spcPts val="0"/>
              </a:spcBef>
              <a:buClr>
                <a:schemeClr val="tx1">
                  <a:lumMod val="75000"/>
                  <a:lumOff val="25000"/>
                </a:schemeClr>
              </a:buClr>
              <a:buNone/>
            </a:pPr>
            <a:r>
              <a:rPr lang="es-MX" b="1" dirty="0"/>
              <a:t>Superficie</a:t>
            </a:r>
            <a:r>
              <a:rPr lang="es-MX" dirty="0"/>
              <a:t>: 3,321 Km</a:t>
            </a:r>
            <a:r>
              <a:rPr lang="es-MX" baseline="30000" dirty="0"/>
              <a:t>2</a:t>
            </a:r>
          </a:p>
          <a:p>
            <a:pPr marL="0" lvl="1" indent="0" algn="just">
              <a:lnSpc>
                <a:spcPct val="100000"/>
              </a:lnSpc>
              <a:spcBef>
                <a:spcPts val="0"/>
              </a:spcBef>
              <a:buClr>
                <a:schemeClr val="tx1">
                  <a:lumMod val="75000"/>
                  <a:lumOff val="25000"/>
                </a:schemeClr>
              </a:buClr>
              <a:buNone/>
            </a:pPr>
            <a:endParaRPr lang="es-MX" dirty="0"/>
          </a:p>
          <a:p>
            <a:pPr marL="0" lvl="1" indent="0" algn="just">
              <a:lnSpc>
                <a:spcPct val="100000"/>
              </a:lnSpc>
              <a:spcBef>
                <a:spcPts val="0"/>
              </a:spcBef>
              <a:buClr>
                <a:schemeClr val="tx1">
                  <a:lumMod val="75000"/>
                  <a:lumOff val="25000"/>
                </a:schemeClr>
              </a:buClr>
              <a:buNone/>
            </a:pPr>
            <a:r>
              <a:rPr lang="es-MX" b="1" dirty="0"/>
              <a:t>Volumen remanente</a:t>
            </a:r>
            <a:r>
              <a:rPr lang="es-MX" dirty="0"/>
              <a:t>: 7,307 </a:t>
            </a:r>
            <a:r>
              <a:rPr lang="es-MX" dirty="0" err="1"/>
              <a:t>mmbpce</a:t>
            </a:r>
            <a:endParaRPr lang="es-MX" dirty="0"/>
          </a:p>
          <a:p>
            <a:pPr marL="0" lvl="1" indent="0" algn="just">
              <a:lnSpc>
                <a:spcPct val="100000"/>
              </a:lnSpc>
              <a:spcBef>
                <a:spcPts val="0"/>
              </a:spcBef>
              <a:buClr>
                <a:schemeClr val="tx1">
                  <a:lumMod val="75000"/>
                  <a:lumOff val="25000"/>
                </a:schemeClr>
              </a:buClr>
              <a:buNone/>
            </a:pPr>
            <a:endParaRPr lang="es-MX" b="1" dirty="0">
              <a:cs typeface="Arial" panose="020B0604020202020204" pitchFamily="34" charset="0"/>
            </a:endParaRPr>
          </a:p>
          <a:p>
            <a:pPr marL="0" lvl="1" indent="0" algn="just">
              <a:lnSpc>
                <a:spcPct val="100000"/>
              </a:lnSpc>
              <a:spcBef>
                <a:spcPts val="0"/>
              </a:spcBef>
              <a:buClr>
                <a:schemeClr val="tx1">
                  <a:lumMod val="75000"/>
                  <a:lumOff val="25000"/>
                </a:schemeClr>
              </a:buClr>
              <a:buNone/>
            </a:pPr>
            <a:r>
              <a:rPr lang="es-MX" b="1" dirty="0">
                <a:cs typeface="Arial" panose="020B0604020202020204" pitchFamily="34" charset="0"/>
              </a:rPr>
              <a:t>Nivel de producción:</a:t>
            </a:r>
            <a:r>
              <a:rPr lang="es-MX" dirty="0">
                <a:cs typeface="Arial" panose="020B0604020202020204" pitchFamily="34" charset="0"/>
              </a:rPr>
              <a:t> 24 </a:t>
            </a:r>
            <a:r>
              <a:rPr lang="es-MX" dirty="0" err="1">
                <a:cs typeface="Arial" panose="020B0604020202020204" pitchFamily="34" charset="0"/>
              </a:rPr>
              <a:t>mbd</a:t>
            </a:r>
            <a:r>
              <a:rPr lang="es-MX" dirty="0">
                <a:cs typeface="Arial" panose="020B0604020202020204" pitchFamily="34" charset="0"/>
              </a:rPr>
              <a:t> y 215 </a:t>
            </a:r>
            <a:r>
              <a:rPr lang="es-MX" dirty="0" err="1">
                <a:cs typeface="Arial" panose="020B0604020202020204" pitchFamily="34" charset="0"/>
              </a:rPr>
              <a:t>mmpcd</a:t>
            </a:r>
            <a:endParaRPr lang="es-MX" sz="2800" dirty="0">
              <a:cs typeface="Arial" panose="020B0604020202020204" pitchFamily="34" charset="0"/>
            </a:endParaRPr>
          </a:p>
        </p:txBody>
      </p:sp>
      <p:sp>
        <p:nvSpPr>
          <p:cNvPr id="15" name="1 Título"/>
          <p:cNvSpPr>
            <a:spLocks noGrp="1"/>
          </p:cNvSpPr>
          <p:nvPr>
            <p:ph type="title"/>
          </p:nvPr>
        </p:nvSpPr>
        <p:spPr>
          <a:xfrm>
            <a:off x="369651" y="171688"/>
            <a:ext cx="11527461" cy="1103587"/>
          </a:xfrm>
        </p:spPr>
        <p:txBody>
          <a:bodyPr vert="horz" lIns="91440" tIns="45720" rIns="91440" bIns="45720" rtlCol="0" anchor="ctr">
            <a:noAutofit/>
          </a:bodyPr>
          <a:lstStyle/>
          <a:p>
            <a:pPr lvl="0" algn="just"/>
            <a:r>
              <a:rPr lang="es-MX" sz="2800" b="1" dirty="0">
                <a:latin typeface="+mn-lt"/>
              </a:rPr>
              <a:t>Con la finalidad de no detener la producción en los campos que PEMEX no solicitó en la Ronda Cero, SENER le otorgó </a:t>
            </a:r>
            <a:r>
              <a:rPr lang="es-MX" sz="2800" b="1" dirty="0">
                <a:solidFill>
                  <a:schemeClr val="accent1">
                    <a:lumMod val="75000"/>
                  </a:schemeClr>
                </a:solidFill>
                <a:latin typeface="+mn-lt"/>
              </a:rPr>
              <a:t>95 Asignaciones de Resguardo </a:t>
            </a:r>
            <a:r>
              <a:rPr lang="es-MX" sz="2800" b="1" dirty="0">
                <a:latin typeface="+mn-lt"/>
              </a:rPr>
              <a:t>en tanto se adjudican en una licitación</a:t>
            </a:r>
          </a:p>
        </p:txBody>
      </p:sp>
      <p:pic>
        <p:nvPicPr>
          <p:cNvPr id="3" name="Imagen 2">
            <a:extLst>
              <a:ext uri="{FF2B5EF4-FFF2-40B4-BE49-F238E27FC236}">
                <a16:creationId xmlns:a16="http://schemas.microsoft.com/office/drawing/2014/main" id="{960098D0-FCF1-4382-848A-F3987D7CE16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099901" y="1555423"/>
            <a:ext cx="6687721" cy="4725881"/>
          </a:xfrm>
          <a:prstGeom prst="rect">
            <a:avLst/>
          </a:prstGeom>
        </p:spPr>
      </p:pic>
      <p:grpSp>
        <p:nvGrpSpPr>
          <p:cNvPr id="5" name="Group 4">
            <a:extLst>
              <a:ext uri="{FF2B5EF4-FFF2-40B4-BE49-F238E27FC236}">
                <a16:creationId xmlns:a16="http://schemas.microsoft.com/office/drawing/2014/main" id="{B9E1E871-68BC-4984-8654-B56F464074A1}"/>
              </a:ext>
            </a:extLst>
          </p:cNvPr>
          <p:cNvGrpSpPr>
            <a:grpSpLocks noChangeAspect="1"/>
          </p:cNvGrpSpPr>
          <p:nvPr/>
        </p:nvGrpSpPr>
        <p:grpSpPr bwMode="auto">
          <a:xfrm>
            <a:off x="10146823" y="1746106"/>
            <a:ext cx="1420812" cy="692150"/>
            <a:chOff x="6408" y="1051"/>
            <a:chExt cx="895" cy="436"/>
          </a:xfrm>
        </p:grpSpPr>
        <p:sp>
          <p:nvSpPr>
            <p:cNvPr id="6" name="AutoShape 3">
              <a:extLst>
                <a:ext uri="{FF2B5EF4-FFF2-40B4-BE49-F238E27FC236}">
                  <a16:creationId xmlns:a16="http://schemas.microsoft.com/office/drawing/2014/main" id="{97230F61-A15C-4997-8490-831B18B00C2F}"/>
                </a:ext>
              </a:extLst>
            </p:cNvPr>
            <p:cNvSpPr>
              <a:spLocks noChangeAspect="1" noTextEdit="1"/>
            </p:cNvSpPr>
            <p:nvPr/>
          </p:nvSpPr>
          <p:spPr bwMode="auto">
            <a:xfrm>
              <a:off x="6431" y="1075"/>
              <a:ext cx="843" cy="374"/>
            </a:xfrm>
            <a:prstGeom prst="rect">
              <a:avLst/>
            </a:prstGeom>
            <a:noFill/>
            <a:ln w="9525"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Rectangle 5">
              <a:extLst>
                <a:ext uri="{FF2B5EF4-FFF2-40B4-BE49-F238E27FC236}">
                  <a16:creationId xmlns:a16="http://schemas.microsoft.com/office/drawing/2014/main" id="{38519249-86B1-4B0C-93C9-8AEE2D95AB18}"/>
                </a:ext>
              </a:extLst>
            </p:cNvPr>
            <p:cNvSpPr>
              <a:spLocks noChangeArrowheads="1"/>
            </p:cNvSpPr>
            <p:nvPr/>
          </p:nvSpPr>
          <p:spPr bwMode="auto">
            <a:xfrm>
              <a:off x="6408" y="1051"/>
              <a:ext cx="895"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Rectangle 6">
              <a:extLst>
                <a:ext uri="{FF2B5EF4-FFF2-40B4-BE49-F238E27FC236}">
                  <a16:creationId xmlns:a16="http://schemas.microsoft.com/office/drawing/2014/main" id="{CE34A14D-1409-42AC-A694-B14E904B8210}"/>
                </a:ext>
              </a:extLst>
            </p:cNvPr>
            <p:cNvSpPr>
              <a:spLocks noChangeArrowheads="1"/>
            </p:cNvSpPr>
            <p:nvPr/>
          </p:nvSpPr>
          <p:spPr bwMode="auto">
            <a:xfrm>
              <a:off x="6488" y="1129"/>
              <a:ext cx="79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rgbClr val="000000"/>
                  </a:solidFill>
                  <a:effectLst/>
                  <a:latin typeface="Arial" panose="020B0604020202020204" pitchFamily="34" charset="0"/>
                </a:rPr>
                <a:t>Asignaciones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0392F73E-8461-46C6-AAD6-37BAE80D6C3B}"/>
                </a:ext>
              </a:extLst>
            </p:cNvPr>
            <p:cNvSpPr>
              <a:spLocks noChangeArrowheads="1"/>
            </p:cNvSpPr>
            <p:nvPr/>
          </p:nvSpPr>
          <p:spPr bwMode="auto">
            <a:xfrm>
              <a:off x="6488" y="1296"/>
              <a:ext cx="215" cy="108"/>
            </a:xfrm>
            <a:prstGeom prst="rect">
              <a:avLst/>
            </a:prstGeom>
            <a:solidFill>
              <a:srgbClr val="96832A"/>
            </a:solidFill>
            <a:ln w="12700">
              <a:solidFill>
                <a:srgbClr val="4047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3" name="Rectangle 8">
              <a:extLst>
                <a:ext uri="{FF2B5EF4-FFF2-40B4-BE49-F238E27FC236}">
                  <a16:creationId xmlns:a16="http://schemas.microsoft.com/office/drawing/2014/main" id="{30523C71-B27B-40DF-8C09-B7F7D7FADCBA}"/>
                </a:ext>
              </a:extLst>
            </p:cNvPr>
            <p:cNvSpPr>
              <a:spLocks noChangeArrowheads="1"/>
            </p:cNvSpPr>
            <p:nvPr/>
          </p:nvSpPr>
          <p:spPr bwMode="auto">
            <a:xfrm>
              <a:off x="6741" y="1309"/>
              <a:ext cx="39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rPr>
                <a:t>Resguardo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grpSp>
      <p:sp>
        <p:nvSpPr>
          <p:cNvPr id="14" name="Rectángulo 13">
            <a:extLst>
              <a:ext uri="{FF2B5EF4-FFF2-40B4-BE49-F238E27FC236}">
                <a16:creationId xmlns:a16="http://schemas.microsoft.com/office/drawing/2014/main" id="{96D0B4C6-A5B3-42B0-8722-9ACB860DDB55}"/>
              </a:ext>
            </a:extLst>
          </p:cNvPr>
          <p:cNvSpPr/>
          <p:nvPr/>
        </p:nvSpPr>
        <p:spPr>
          <a:xfrm>
            <a:off x="10273823" y="2135041"/>
            <a:ext cx="341312" cy="1746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43973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0088" y="1952901"/>
            <a:ext cx="1283234" cy="41740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95</a:t>
            </a:r>
          </a:p>
        </p:txBody>
      </p:sp>
      <p:sp>
        <p:nvSpPr>
          <p:cNvPr id="3" name="CuadroTexto 2"/>
          <p:cNvSpPr txBox="1"/>
          <p:nvPr/>
        </p:nvSpPr>
        <p:spPr>
          <a:xfrm>
            <a:off x="830712" y="1258107"/>
            <a:ext cx="2509138" cy="523220"/>
          </a:xfrm>
          <a:prstGeom prst="rect">
            <a:avLst/>
          </a:prstGeom>
          <a:noFill/>
        </p:spPr>
        <p:txBody>
          <a:bodyPr wrap="square" rtlCol="0">
            <a:spAutoFit/>
          </a:bodyPr>
          <a:lstStyle/>
          <a:p>
            <a:pPr algn="ctr"/>
            <a:r>
              <a:rPr lang="es-MX" sz="1400" b="1" dirty="0"/>
              <a:t>Asignaciones de Resguardo  otorgadas en Ronda Cero</a:t>
            </a:r>
          </a:p>
        </p:txBody>
      </p:sp>
      <p:sp>
        <p:nvSpPr>
          <p:cNvPr id="8" name="Rectángulo 7"/>
          <p:cNvSpPr/>
          <p:nvPr/>
        </p:nvSpPr>
        <p:spPr>
          <a:xfrm>
            <a:off x="3159295" y="1982050"/>
            <a:ext cx="1107259" cy="769441"/>
          </a:xfrm>
          <a:prstGeom prst="rect">
            <a:avLst/>
          </a:pr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23</a:t>
            </a:r>
          </a:p>
        </p:txBody>
      </p:sp>
      <p:sp>
        <p:nvSpPr>
          <p:cNvPr id="9" name="CuadroTexto 8"/>
          <p:cNvSpPr txBox="1"/>
          <p:nvPr/>
        </p:nvSpPr>
        <p:spPr>
          <a:xfrm>
            <a:off x="3010557" y="1258107"/>
            <a:ext cx="1463232" cy="523220"/>
          </a:xfrm>
          <a:prstGeom prst="rect">
            <a:avLst/>
          </a:prstGeom>
          <a:noFill/>
        </p:spPr>
        <p:txBody>
          <a:bodyPr wrap="square" rtlCol="0">
            <a:spAutoFit/>
          </a:bodyPr>
          <a:lstStyle/>
          <a:p>
            <a:pPr algn="ctr"/>
            <a:r>
              <a:rPr lang="es-MX" sz="1400" b="1" dirty="0"/>
              <a:t>Adjudicadas en la Ronda 1.3</a:t>
            </a:r>
          </a:p>
        </p:txBody>
      </p:sp>
      <p:sp>
        <p:nvSpPr>
          <p:cNvPr id="12" name="CuadroTexto 11"/>
          <p:cNvSpPr txBox="1"/>
          <p:nvPr/>
        </p:nvSpPr>
        <p:spPr>
          <a:xfrm>
            <a:off x="7313244" y="1258107"/>
            <a:ext cx="1500038" cy="523220"/>
          </a:xfrm>
          <a:prstGeom prst="rect">
            <a:avLst/>
          </a:prstGeom>
          <a:noFill/>
        </p:spPr>
        <p:txBody>
          <a:bodyPr wrap="square" rtlCol="0">
            <a:spAutoFit/>
          </a:bodyPr>
          <a:lstStyle/>
          <a:p>
            <a:pPr algn="ctr"/>
            <a:r>
              <a:rPr lang="es-MX" sz="1400" b="1" dirty="0"/>
              <a:t>Fusión con otras Asignaciones</a:t>
            </a:r>
          </a:p>
        </p:txBody>
      </p:sp>
      <p:sp>
        <p:nvSpPr>
          <p:cNvPr id="42" name="CuadroTexto 41">
            <a:extLst>
              <a:ext uri="{FF2B5EF4-FFF2-40B4-BE49-F238E27FC236}">
                <a16:creationId xmlns:a16="http://schemas.microsoft.com/office/drawing/2014/main" id="{AB96F918-C95C-43D7-B0F4-38D94D9D710A}"/>
              </a:ext>
            </a:extLst>
          </p:cNvPr>
          <p:cNvSpPr txBox="1"/>
          <p:nvPr/>
        </p:nvSpPr>
        <p:spPr>
          <a:xfrm>
            <a:off x="10539492" y="1250993"/>
            <a:ext cx="1222235" cy="769441"/>
          </a:xfrm>
          <a:prstGeom prst="rect">
            <a:avLst/>
          </a:prstGeom>
          <a:noFill/>
        </p:spPr>
        <p:txBody>
          <a:bodyPr wrap="square" rtlCol="0">
            <a:spAutoFit/>
          </a:bodyPr>
          <a:lstStyle/>
          <a:p>
            <a:pPr algn="ctr"/>
            <a:r>
              <a:rPr lang="es-MX" sz="1600" b="1" dirty="0"/>
              <a:t>45</a:t>
            </a:r>
          </a:p>
          <a:p>
            <a:pPr algn="ctr"/>
            <a:r>
              <a:rPr lang="es-MX" sz="1400" b="1" dirty="0"/>
              <a:t>Asignaciones </a:t>
            </a:r>
            <a:r>
              <a:rPr lang="es-MX" sz="1400" b="1" dirty="0">
                <a:solidFill>
                  <a:srgbClr val="C00000"/>
                </a:solidFill>
              </a:rPr>
              <a:t>vigentes</a:t>
            </a:r>
            <a:r>
              <a:rPr lang="es-MX" sz="1400" b="1" dirty="0"/>
              <a:t> </a:t>
            </a:r>
          </a:p>
        </p:txBody>
      </p:sp>
      <p:sp>
        <p:nvSpPr>
          <p:cNvPr id="43" name="Rectángulo 42">
            <a:extLst>
              <a:ext uri="{FF2B5EF4-FFF2-40B4-BE49-F238E27FC236}">
                <a16:creationId xmlns:a16="http://schemas.microsoft.com/office/drawing/2014/main" id="{6AB6E93C-3B81-4411-A8B5-C00826BC200A}"/>
              </a:ext>
            </a:extLst>
          </p:cNvPr>
          <p:cNvSpPr/>
          <p:nvPr/>
        </p:nvSpPr>
        <p:spPr>
          <a:xfrm>
            <a:off x="7472352" y="3589654"/>
            <a:ext cx="1107259" cy="263352"/>
          </a:xfrm>
          <a:prstGeom prst="rect">
            <a:avLst/>
          </a:pr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4</a:t>
            </a:r>
          </a:p>
        </p:txBody>
      </p:sp>
      <p:sp>
        <p:nvSpPr>
          <p:cNvPr id="36" name="Rectángulo 35">
            <a:extLst>
              <a:ext uri="{FF2B5EF4-FFF2-40B4-BE49-F238E27FC236}">
                <a16:creationId xmlns:a16="http://schemas.microsoft.com/office/drawing/2014/main" id="{1D7528F5-C227-49F5-9A78-65D45B601B87}"/>
              </a:ext>
            </a:extLst>
          </p:cNvPr>
          <p:cNvSpPr/>
          <p:nvPr/>
        </p:nvSpPr>
        <p:spPr>
          <a:xfrm>
            <a:off x="10396649" y="3360274"/>
            <a:ext cx="1482248" cy="2766693"/>
          </a:xfrm>
          <a:prstGeom prst="rect">
            <a:avLst/>
          </a:prstGeom>
          <a:solidFill>
            <a:schemeClr val="accent5">
              <a:lumMod val="75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800" b="1" dirty="0">
                <a:solidFill>
                  <a:schemeClr val="bg1"/>
                </a:solidFill>
              </a:rPr>
              <a:t>45</a:t>
            </a:r>
          </a:p>
        </p:txBody>
      </p:sp>
      <p:sp>
        <p:nvSpPr>
          <p:cNvPr id="4" name="Título 3"/>
          <p:cNvSpPr>
            <a:spLocks noGrp="1"/>
          </p:cNvSpPr>
          <p:nvPr>
            <p:ph type="title"/>
          </p:nvPr>
        </p:nvSpPr>
        <p:spPr/>
        <p:txBody>
          <a:bodyPr>
            <a:normAutofit/>
          </a:bodyPr>
          <a:lstStyle/>
          <a:p>
            <a:pPr algn="just"/>
            <a:r>
              <a:rPr lang="es-MX" sz="2800" b="1" dirty="0">
                <a:latin typeface="+mn-lt"/>
              </a:rPr>
              <a:t>PEMEX </a:t>
            </a:r>
            <a:r>
              <a:rPr lang="es-MX" sz="2800" b="1" dirty="0" smtClean="0">
                <a:latin typeface="+mn-lt"/>
              </a:rPr>
              <a:t>mantiene </a:t>
            </a:r>
            <a:r>
              <a:rPr lang="es-MX" sz="2800" b="1" dirty="0">
                <a:solidFill>
                  <a:schemeClr val="accent1">
                    <a:lumMod val="75000"/>
                  </a:schemeClr>
                </a:solidFill>
                <a:latin typeface="+mn-lt"/>
              </a:rPr>
              <a:t>45 Asignaciones de </a:t>
            </a:r>
            <a:r>
              <a:rPr lang="es-MX" sz="2800" b="1" dirty="0" smtClean="0">
                <a:solidFill>
                  <a:schemeClr val="accent1">
                    <a:lumMod val="75000"/>
                  </a:schemeClr>
                </a:solidFill>
                <a:latin typeface="+mn-lt"/>
              </a:rPr>
              <a:t>Resguardo </a:t>
            </a:r>
            <a:r>
              <a:rPr lang="es-MX" sz="2800" b="1" dirty="0">
                <a:latin typeface="+mn-lt"/>
              </a:rPr>
              <a:t>de las 95 de Ronda 0</a:t>
            </a:r>
            <a:endParaRPr lang="es-MX" sz="2800" b="1" dirty="0">
              <a:latin typeface="+mn-lt"/>
            </a:endParaRPr>
          </a:p>
        </p:txBody>
      </p:sp>
      <p:sp>
        <p:nvSpPr>
          <p:cNvPr id="25" name="Rectángulo 24">
            <a:extLst>
              <a:ext uri="{FF2B5EF4-FFF2-40B4-BE49-F238E27FC236}">
                <a16:creationId xmlns:a16="http://schemas.microsoft.com/office/drawing/2014/main" id="{B74027B4-8E9A-4D9E-8685-C5B320F9B1FF}"/>
              </a:ext>
            </a:extLst>
          </p:cNvPr>
          <p:cNvSpPr/>
          <p:nvPr/>
        </p:nvSpPr>
        <p:spPr>
          <a:xfrm>
            <a:off x="4608270" y="2740802"/>
            <a:ext cx="1107259" cy="523220"/>
          </a:xfrm>
          <a:prstGeom prst="rect">
            <a:avLst/>
          </a:pr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18</a:t>
            </a:r>
          </a:p>
        </p:txBody>
      </p:sp>
      <p:sp>
        <p:nvSpPr>
          <p:cNvPr id="26" name="CuadroTexto 25">
            <a:extLst>
              <a:ext uri="{FF2B5EF4-FFF2-40B4-BE49-F238E27FC236}">
                <a16:creationId xmlns:a16="http://schemas.microsoft.com/office/drawing/2014/main" id="{D1840217-141D-44AA-B7D9-1BE0BA724BB5}"/>
              </a:ext>
            </a:extLst>
          </p:cNvPr>
          <p:cNvSpPr txBox="1"/>
          <p:nvPr/>
        </p:nvSpPr>
        <p:spPr>
          <a:xfrm>
            <a:off x="4430284" y="1271699"/>
            <a:ext cx="1463232" cy="523220"/>
          </a:xfrm>
          <a:prstGeom prst="rect">
            <a:avLst/>
          </a:prstGeom>
          <a:noFill/>
        </p:spPr>
        <p:txBody>
          <a:bodyPr wrap="square" rtlCol="0">
            <a:spAutoFit/>
          </a:bodyPr>
          <a:lstStyle/>
          <a:p>
            <a:pPr algn="ctr"/>
            <a:r>
              <a:rPr lang="es-MX" sz="1400" b="1" dirty="0"/>
              <a:t>Adjudicadas en la Ronda 2.2</a:t>
            </a:r>
          </a:p>
        </p:txBody>
      </p:sp>
      <p:sp>
        <p:nvSpPr>
          <p:cNvPr id="27" name="Rectángulo 26">
            <a:extLst>
              <a:ext uri="{FF2B5EF4-FFF2-40B4-BE49-F238E27FC236}">
                <a16:creationId xmlns:a16="http://schemas.microsoft.com/office/drawing/2014/main" id="{DC66984F-A71F-4D36-B92B-F396A23D790A}"/>
              </a:ext>
            </a:extLst>
          </p:cNvPr>
          <p:cNvSpPr/>
          <p:nvPr/>
        </p:nvSpPr>
        <p:spPr>
          <a:xfrm>
            <a:off x="5998749" y="3250649"/>
            <a:ext cx="1107259" cy="372978"/>
          </a:xfrm>
          <a:prstGeom prst="rect">
            <a:avLst/>
          </a:pr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6</a:t>
            </a:r>
          </a:p>
        </p:txBody>
      </p:sp>
      <p:sp>
        <p:nvSpPr>
          <p:cNvPr id="30" name="CuadroTexto 29">
            <a:extLst>
              <a:ext uri="{FF2B5EF4-FFF2-40B4-BE49-F238E27FC236}">
                <a16:creationId xmlns:a16="http://schemas.microsoft.com/office/drawing/2014/main" id="{67612F71-7D19-4DA3-825C-806E92045002}"/>
              </a:ext>
            </a:extLst>
          </p:cNvPr>
          <p:cNvSpPr txBox="1"/>
          <p:nvPr/>
        </p:nvSpPr>
        <p:spPr>
          <a:xfrm>
            <a:off x="5850011" y="1277009"/>
            <a:ext cx="1463232" cy="523220"/>
          </a:xfrm>
          <a:prstGeom prst="rect">
            <a:avLst/>
          </a:prstGeom>
          <a:noFill/>
        </p:spPr>
        <p:txBody>
          <a:bodyPr wrap="square" rtlCol="0">
            <a:spAutoFit/>
          </a:bodyPr>
          <a:lstStyle/>
          <a:p>
            <a:pPr algn="ctr"/>
            <a:r>
              <a:rPr lang="es-MX" sz="1400" b="1" dirty="0"/>
              <a:t>Adjudicadas en la Ronda 2.3</a:t>
            </a:r>
          </a:p>
        </p:txBody>
      </p:sp>
      <p:sp>
        <p:nvSpPr>
          <p:cNvPr id="31" name="CuadroTexto 30">
            <a:extLst>
              <a:ext uri="{FF2B5EF4-FFF2-40B4-BE49-F238E27FC236}">
                <a16:creationId xmlns:a16="http://schemas.microsoft.com/office/drawing/2014/main" id="{0E4FDF41-F253-492A-A208-D99B0005BA3E}"/>
              </a:ext>
            </a:extLst>
          </p:cNvPr>
          <p:cNvSpPr txBox="1"/>
          <p:nvPr/>
        </p:nvSpPr>
        <p:spPr>
          <a:xfrm>
            <a:off x="8732970" y="1250993"/>
            <a:ext cx="1500038" cy="307777"/>
          </a:xfrm>
          <a:prstGeom prst="rect">
            <a:avLst/>
          </a:prstGeom>
          <a:noFill/>
        </p:spPr>
        <p:txBody>
          <a:bodyPr wrap="square" rtlCol="0">
            <a:spAutoFit/>
          </a:bodyPr>
          <a:lstStyle/>
          <a:p>
            <a:pPr algn="ctr"/>
            <a:r>
              <a:rPr lang="es-MX" sz="1400" b="1" dirty="0"/>
              <a:t>Otorgamiento</a:t>
            </a:r>
          </a:p>
        </p:txBody>
      </p:sp>
      <p:sp>
        <p:nvSpPr>
          <p:cNvPr id="37" name="Rectángulo 36">
            <a:extLst>
              <a:ext uri="{FF2B5EF4-FFF2-40B4-BE49-F238E27FC236}">
                <a16:creationId xmlns:a16="http://schemas.microsoft.com/office/drawing/2014/main" id="{96FB0C78-026F-4754-8E74-BD15FA7BBA51}"/>
              </a:ext>
            </a:extLst>
          </p:cNvPr>
          <p:cNvSpPr/>
          <p:nvPr/>
        </p:nvSpPr>
        <p:spPr>
          <a:xfrm>
            <a:off x="8918558" y="3360275"/>
            <a:ext cx="1107259" cy="263352"/>
          </a:xfrm>
          <a:prstGeom prst="rect">
            <a:avLst/>
          </a:pr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1</a:t>
            </a:r>
          </a:p>
        </p:txBody>
      </p:sp>
      <p:cxnSp>
        <p:nvCxnSpPr>
          <p:cNvPr id="38" name="Conector recto de flecha 37">
            <a:extLst>
              <a:ext uri="{FF2B5EF4-FFF2-40B4-BE49-F238E27FC236}">
                <a16:creationId xmlns:a16="http://schemas.microsoft.com/office/drawing/2014/main" id="{FFDFC962-E82C-44AF-976D-55CE48E8A592}"/>
              </a:ext>
            </a:extLst>
          </p:cNvPr>
          <p:cNvCxnSpPr/>
          <p:nvPr/>
        </p:nvCxnSpPr>
        <p:spPr>
          <a:xfrm flipH="1">
            <a:off x="9455162" y="3850065"/>
            <a:ext cx="1" cy="6644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5" name="CuadroTexto 44">
            <a:extLst>
              <a:ext uri="{FF2B5EF4-FFF2-40B4-BE49-F238E27FC236}">
                <a16:creationId xmlns:a16="http://schemas.microsoft.com/office/drawing/2014/main" id="{68031948-4C2F-4A68-B651-73146BBC9B66}"/>
              </a:ext>
            </a:extLst>
          </p:cNvPr>
          <p:cNvSpPr txBox="1"/>
          <p:nvPr/>
        </p:nvSpPr>
        <p:spPr>
          <a:xfrm>
            <a:off x="8935584" y="4522352"/>
            <a:ext cx="1105092" cy="307777"/>
          </a:xfrm>
          <a:prstGeom prst="rect">
            <a:avLst/>
          </a:prstGeom>
          <a:noFill/>
        </p:spPr>
        <p:txBody>
          <a:bodyPr wrap="square" rtlCol="0">
            <a:spAutoFit/>
          </a:bodyPr>
          <a:lstStyle/>
          <a:p>
            <a:pPr algn="ctr"/>
            <a:r>
              <a:rPr lang="es-MX" sz="1400" dirty="0"/>
              <a:t>Moloacán</a:t>
            </a:r>
          </a:p>
        </p:txBody>
      </p:sp>
    </p:spTree>
    <p:extLst>
      <p:ext uri="{BB962C8B-B14F-4D97-AF65-F5344CB8AC3E}">
        <p14:creationId xmlns:p14="http://schemas.microsoft.com/office/powerpoint/2010/main" val="4260744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8304" y="173422"/>
            <a:ext cx="10563806" cy="1103587"/>
          </a:xfrm>
        </p:spPr>
        <p:txBody>
          <a:bodyPr vert="horz" lIns="91440" tIns="45720" rIns="91440" bIns="45720" rtlCol="0" anchor="ctr">
            <a:noAutofit/>
          </a:bodyPr>
          <a:lstStyle/>
          <a:p>
            <a:pPr lvl="0" algn="just"/>
            <a:r>
              <a:rPr lang="en-US" sz="3200" b="1" dirty="0" err="1">
                <a:latin typeface="+mn-lt"/>
                <a:cs typeface="Arial" panose="020B0604020202020204" pitchFamily="34" charset="0"/>
              </a:rPr>
              <a:t>Contenido</a:t>
            </a:r>
            <a:endParaRPr lang="es-MX" sz="2800" b="1" dirty="0">
              <a:latin typeface="+mn-lt"/>
            </a:endParaRPr>
          </a:p>
        </p:txBody>
      </p:sp>
      <p:sp>
        <p:nvSpPr>
          <p:cNvPr id="4" name="3 Marcador de número de diapositiva"/>
          <p:cNvSpPr>
            <a:spLocks noGrp="1"/>
          </p:cNvSpPr>
          <p:nvPr>
            <p:ph type="sldNum" sz="quarter" idx="12"/>
          </p:nvPr>
        </p:nvSpPr>
        <p:spPr/>
        <p:txBody>
          <a:bodyPr/>
          <a:lstStyle/>
          <a:p>
            <a:fld id="{A6D232F9-4141-0D4A-B0DE-3C6A5D0AFBAC}" type="slidenum">
              <a:rPr lang="en-US" smtClean="0"/>
              <a:t>34</a:t>
            </a:fld>
            <a:endParaRPr lang="en-US"/>
          </a:p>
        </p:txBody>
      </p:sp>
      <p:sp>
        <p:nvSpPr>
          <p:cNvPr id="7" name="2 Marcador de contenido">
            <a:extLst>
              <a:ext uri="{FF2B5EF4-FFF2-40B4-BE49-F238E27FC236}">
                <a16:creationId xmlns:a16="http://schemas.microsoft.com/office/drawing/2014/main" id="{3ACEE51D-65A5-4C64-8924-305D23E85B5A}"/>
              </a:ext>
            </a:extLst>
          </p:cNvPr>
          <p:cNvSpPr>
            <a:spLocks noGrp="1"/>
          </p:cNvSpPr>
          <p:nvPr>
            <p:ph idx="1"/>
          </p:nvPr>
        </p:nvSpPr>
        <p:spPr>
          <a:xfrm>
            <a:off x="639820" y="1452881"/>
            <a:ext cx="10950473" cy="4474334"/>
          </a:xfrm>
        </p:spPr>
        <p:txBody>
          <a:bodyPr anchor="t">
            <a:noAutofit/>
          </a:bodyPr>
          <a:lstStyle/>
          <a:p>
            <a:pPr marL="514350" lvl="1" indent="-514350" algn="just">
              <a:lnSpc>
                <a:spcPct val="100000"/>
              </a:lnSpc>
              <a:spcBef>
                <a:spcPts val="1200"/>
              </a:spcBef>
              <a:spcAft>
                <a:spcPts val="1200"/>
              </a:spcAft>
              <a:buFont typeface="+mj-lt"/>
              <a:buAutoNum type="arabicPeriod"/>
            </a:pPr>
            <a:r>
              <a:rPr lang="es-MX" b="1" dirty="0" smtClean="0">
                <a:solidFill>
                  <a:schemeClr val="bg1">
                    <a:lumMod val="75000"/>
                  </a:schemeClr>
                </a:solidFill>
              </a:rPr>
              <a:t>Marco </a:t>
            </a:r>
            <a:r>
              <a:rPr lang="es-MX" b="1" dirty="0">
                <a:solidFill>
                  <a:schemeClr val="bg1">
                    <a:lumMod val="75000"/>
                  </a:schemeClr>
                </a:solidFill>
              </a:rPr>
              <a:t>Legal de las Asignaciones de PEMEX</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Ronda Cero</a:t>
            </a:r>
          </a:p>
          <a:p>
            <a:pPr marL="514350" lvl="1" indent="-514350" algn="just">
              <a:lnSpc>
                <a:spcPct val="100000"/>
              </a:lnSpc>
              <a:spcBef>
                <a:spcPts val="1200"/>
              </a:spcBef>
              <a:spcAft>
                <a:spcPts val="1200"/>
              </a:spcAft>
              <a:buFont typeface="+mj-lt"/>
              <a:buAutoNum type="arabicPeriod"/>
            </a:pPr>
            <a:r>
              <a:rPr lang="es-MX" b="1" dirty="0">
                <a:solidFill>
                  <a:schemeClr val="bg1">
                    <a:lumMod val="75000"/>
                  </a:schemeClr>
                </a:solidFill>
                <a:cs typeface="Arial" panose="020B0604020202020204" pitchFamily="34" charset="0"/>
              </a:rPr>
              <a:t>Asignaciones de Exploración, Extracción y Resguardo</a:t>
            </a:r>
          </a:p>
          <a:p>
            <a:pPr marL="514350" lvl="1" indent="-514350" algn="just">
              <a:lnSpc>
                <a:spcPct val="100000"/>
              </a:lnSpc>
              <a:spcBef>
                <a:spcPts val="1200"/>
              </a:spcBef>
              <a:spcAft>
                <a:spcPts val="1200"/>
              </a:spcAft>
              <a:buFont typeface="+mj-lt"/>
              <a:buAutoNum type="arabicPeriod"/>
            </a:pPr>
            <a:r>
              <a:rPr lang="es-MX" b="1" dirty="0">
                <a:cs typeface="Arial" panose="020B0604020202020204" pitchFamily="34" charset="0"/>
              </a:rPr>
              <a:t>Situación </a:t>
            </a:r>
            <a:r>
              <a:rPr lang="es-MX" b="1" dirty="0" smtClean="0">
                <a:cs typeface="Arial" panose="020B0604020202020204" pitchFamily="34" charset="0"/>
              </a:rPr>
              <a:t>actual</a:t>
            </a:r>
            <a:endParaRPr lang="es-MX" b="1" dirty="0">
              <a:cs typeface="Arial" panose="020B0604020202020204" pitchFamily="34" charset="0"/>
            </a:endParaRPr>
          </a:p>
        </p:txBody>
      </p:sp>
    </p:spTree>
    <p:extLst>
      <p:ext uri="{BB962C8B-B14F-4D97-AF65-F5344CB8AC3E}">
        <p14:creationId xmlns:p14="http://schemas.microsoft.com/office/powerpoint/2010/main" val="2855767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0088" y="2118511"/>
            <a:ext cx="1283234" cy="40084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489</a:t>
            </a:r>
          </a:p>
        </p:txBody>
      </p:sp>
      <p:sp>
        <p:nvSpPr>
          <p:cNvPr id="3" name="CuadroTexto 2"/>
          <p:cNvSpPr txBox="1"/>
          <p:nvPr/>
        </p:nvSpPr>
        <p:spPr>
          <a:xfrm>
            <a:off x="1101598" y="1248787"/>
            <a:ext cx="2120214" cy="523220"/>
          </a:xfrm>
          <a:prstGeom prst="rect">
            <a:avLst/>
          </a:prstGeom>
          <a:noFill/>
        </p:spPr>
        <p:txBody>
          <a:bodyPr wrap="square" rtlCol="0">
            <a:spAutoFit/>
          </a:bodyPr>
          <a:lstStyle/>
          <a:p>
            <a:pPr algn="ctr"/>
            <a:r>
              <a:rPr lang="es-MX" sz="1400" b="1" dirty="0"/>
              <a:t>Asignaciones otorgadas en Ronda Cero</a:t>
            </a:r>
          </a:p>
        </p:txBody>
      </p:sp>
      <p:sp>
        <p:nvSpPr>
          <p:cNvPr id="8" name="Rectángulo 7"/>
          <p:cNvSpPr/>
          <p:nvPr/>
        </p:nvSpPr>
        <p:spPr>
          <a:xfrm>
            <a:off x="3132470" y="1838208"/>
            <a:ext cx="1107259" cy="263352"/>
          </a:xfrm>
          <a:prstGeom prst="rect">
            <a:avLst/>
          </a:pr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3</a:t>
            </a:r>
          </a:p>
        </p:txBody>
      </p:sp>
      <p:sp>
        <p:nvSpPr>
          <p:cNvPr id="9" name="CuadroTexto 8"/>
          <p:cNvSpPr txBox="1"/>
          <p:nvPr/>
        </p:nvSpPr>
        <p:spPr>
          <a:xfrm>
            <a:off x="3010557" y="1258107"/>
            <a:ext cx="1463232" cy="307777"/>
          </a:xfrm>
          <a:prstGeom prst="rect">
            <a:avLst/>
          </a:prstGeom>
          <a:noFill/>
        </p:spPr>
        <p:txBody>
          <a:bodyPr wrap="square" rtlCol="0">
            <a:spAutoFit/>
          </a:bodyPr>
          <a:lstStyle/>
          <a:p>
            <a:pPr algn="ctr"/>
            <a:r>
              <a:rPr lang="es-MX" sz="1400" b="1" dirty="0"/>
              <a:t>Otorgamientos</a:t>
            </a:r>
          </a:p>
        </p:txBody>
      </p:sp>
      <p:sp>
        <p:nvSpPr>
          <p:cNvPr id="12" name="CuadroTexto 11"/>
          <p:cNvSpPr txBox="1"/>
          <p:nvPr/>
        </p:nvSpPr>
        <p:spPr>
          <a:xfrm>
            <a:off x="4473789" y="1258107"/>
            <a:ext cx="1500038" cy="307777"/>
          </a:xfrm>
          <a:prstGeom prst="rect">
            <a:avLst/>
          </a:prstGeom>
          <a:noFill/>
        </p:spPr>
        <p:txBody>
          <a:bodyPr wrap="square" rtlCol="0">
            <a:spAutoFit/>
          </a:bodyPr>
          <a:lstStyle/>
          <a:p>
            <a:pPr algn="ctr"/>
            <a:r>
              <a:rPr lang="es-MX" sz="1400" b="1" dirty="0"/>
              <a:t>Migraciones</a:t>
            </a:r>
          </a:p>
        </p:txBody>
      </p:sp>
      <p:sp>
        <p:nvSpPr>
          <p:cNvPr id="39" name="CuadroTexto 38">
            <a:extLst>
              <a:ext uri="{FF2B5EF4-FFF2-40B4-BE49-F238E27FC236}">
                <a16:creationId xmlns:a16="http://schemas.microsoft.com/office/drawing/2014/main" id="{F20F354A-1447-4AB6-A3DE-E1D7AF8583DF}"/>
              </a:ext>
            </a:extLst>
          </p:cNvPr>
          <p:cNvSpPr txBox="1"/>
          <p:nvPr/>
        </p:nvSpPr>
        <p:spPr>
          <a:xfrm>
            <a:off x="6102277" y="1258107"/>
            <a:ext cx="1317174" cy="523220"/>
          </a:xfrm>
          <a:prstGeom prst="rect">
            <a:avLst/>
          </a:prstGeom>
          <a:noFill/>
        </p:spPr>
        <p:txBody>
          <a:bodyPr wrap="square" rtlCol="0">
            <a:spAutoFit/>
          </a:bodyPr>
          <a:lstStyle/>
          <a:p>
            <a:pPr algn="ctr"/>
            <a:r>
              <a:rPr lang="es-MX" sz="1400" b="1" dirty="0"/>
              <a:t>Adjudicadas en Rondas</a:t>
            </a:r>
          </a:p>
        </p:txBody>
      </p:sp>
      <p:sp>
        <p:nvSpPr>
          <p:cNvPr id="41" name="CuadroTexto 40">
            <a:extLst>
              <a:ext uri="{FF2B5EF4-FFF2-40B4-BE49-F238E27FC236}">
                <a16:creationId xmlns:a16="http://schemas.microsoft.com/office/drawing/2014/main" id="{7F4F4906-E3CC-4C17-B4C4-BE53C59F8B62}"/>
              </a:ext>
            </a:extLst>
          </p:cNvPr>
          <p:cNvSpPr txBox="1"/>
          <p:nvPr/>
        </p:nvSpPr>
        <p:spPr>
          <a:xfrm>
            <a:off x="6115056" y="3091964"/>
            <a:ext cx="1278565" cy="1169551"/>
          </a:xfrm>
          <a:prstGeom prst="rect">
            <a:avLst/>
          </a:prstGeom>
          <a:noFill/>
        </p:spPr>
        <p:txBody>
          <a:bodyPr wrap="square" rtlCol="0">
            <a:spAutoFit/>
          </a:bodyPr>
          <a:lstStyle/>
          <a:p>
            <a:pPr algn="ctr"/>
            <a:r>
              <a:rPr lang="es-MX" sz="1400" dirty="0"/>
              <a:t>47 de Resguardo adjudicadas en las Rondas 1.3, 2.2 y 2.3</a:t>
            </a:r>
          </a:p>
        </p:txBody>
      </p:sp>
      <p:sp>
        <p:nvSpPr>
          <p:cNvPr id="42" name="CuadroTexto 41">
            <a:extLst>
              <a:ext uri="{FF2B5EF4-FFF2-40B4-BE49-F238E27FC236}">
                <a16:creationId xmlns:a16="http://schemas.microsoft.com/office/drawing/2014/main" id="{AB96F918-C95C-43D7-B0F4-38D94D9D710A}"/>
              </a:ext>
            </a:extLst>
          </p:cNvPr>
          <p:cNvSpPr txBox="1"/>
          <p:nvPr/>
        </p:nvSpPr>
        <p:spPr>
          <a:xfrm>
            <a:off x="9180394" y="1250993"/>
            <a:ext cx="1222235" cy="769441"/>
          </a:xfrm>
          <a:prstGeom prst="rect">
            <a:avLst/>
          </a:prstGeom>
          <a:noFill/>
        </p:spPr>
        <p:txBody>
          <a:bodyPr wrap="square" rtlCol="0">
            <a:spAutoFit/>
          </a:bodyPr>
          <a:lstStyle/>
          <a:p>
            <a:pPr algn="ctr"/>
            <a:r>
              <a:rPr lang="es-MX" sz="1600" b="1" dirty="0"/>
              <a:t>417</a:t>
            </a:r>
          </a:p>
          <a:p>
            <a:pPr algn="ctr"/>
            <a:r>
              <a:rPr lang="es-MX" sz="1400" b="1" dirty="0"/>
              <a:t> Asignaciones </a:t>
            </a:r>
            <a:r>
              <a:rPr lang="es-MX" sz="1400" b="1" dirty="0">
                <a:solidFill>
                  <a:srgbClr val="C00000"/>
                </a:solidFill>
              </a:rPr>
              <a:t>vigentes</a:t>
            </a:r>
          </a:p>
        </p:txBody>
      </p:sp>
      <p:sp>
        <p:nvSpPr>
          <p:cNvPr id="43" name="Rectángulo 42">
            <a:extLst>
              <a:ext uri="{FF2B5EF4-FFF2-40B4-BE49-F238E27FC236}">
                <a16:creationId xmlns:a16="http://schemas.microsoft.com/office/drawing/2014/main" id="{6AB6E93C-3B81-4411-A8B5-C00826BC200A}"/>
              </a:ext>
            </a:extLst>
          </p:cNvPr>
          <p:cNvSpPr/>
          <p:nvPr/>
        </p:nvSpPr>
        <p:spPr>
          <a:xfrm>
            <a:off x="4651518" y="2070602"/>
            <a:ext cx="1107259" cy="388876"/>
          </a:xfrm>
          <a:prstGeom prst="rect">
            <a:avLst/>
          </a:pr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11</a:t>
            </a:r>
          </a:p>
        </p:txBody>
      </p:sp>
      <p:sp>
        <p:nvSpPr>
          <p:cNvPr id="44" name="Rectángulo 43">
            <a:extLst>
              <a:ext uri="{FF2B5EF4-FFF2-40B4-BE49-F238E27FC236}">
                <a16:creationId xmlns:a16="http://schemas.microsoft.com/office/drawing/2014/main" id="{948DDFB5-5E62-4CF3-BC65-09C3ADA32B67}"/>
              </a:ext>
            </a:extLst>
          </p:cNvPr>
          <p:cNvSpPr/>
          <p:nvPr/>
        </p:nvSpPr>
        <p:spPr>
          <a:xfrm>
            <a:off x="6162306" y="2455898"/>
            <a:ext cx="1107259" cy="528002"/>
          </a:xfrm>
          <a:prstGeom prst="rect">
            <a:avLst/>
          </a:pr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47</a:t>
            </a:r>
          </a:p>
        </p:txBody>
      </p:sp>
      <p:sp>
        <p:nvSpPr>
          <p:cNvPr id="28" name="Rectángulo 27">
            <a:extLst>
              <a:ext uri="{FF2B5EF4-FFF2-40B4-BE49-F238E27FC236}">
                <a16:creationId xmlns:a16="http://schemas.microsoft.com/office/drawing/2014/main" id="{74D2C851-2E71-4E29-858B-0B06A7B793F8}"/>
              </a:ext>
            </a:extLst>
          </p:cNvPr>
          <p:cNvSpPr/>
          <p:nvPr/>
        </p:nvSpPr>
        <p:spPr>
          <a:xfrm>
            <a:off x="9085206" y="4350777"/>
            <a:ext cx="1617580" cy="788174"/>
          </a:xfrm>
          <a:prstGeom prst="rect">
            <a:avLst/>
          </a:prstGeom>
          <a:solidFill>
            <a:schemeClr val="accent5">
              <a:lumMod val="75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b="1" dirty="0">
                <a:solidFill>
                  <a:schemeClr val="bg1"/>
                </a:solidFill>
              </a:rPr>
              <a:t>169 sin actividad</a:t>
            </a:r>
          </a:p>
        </p:txBody>
      </p:sp>
      <p:sp>
        <p:nvSpPr>
          <p:cNvPr id="29" name="Rectángulo 28">
            <a:extLst>
              <a:ext uri="{FF2B5EF4-FFF2-40B4-BE49-F238E27FC236}">
                <a16:creationId xmlns:a16="http://schemas.microsoft.com/office/drawing/2014/main" id="{B59FDE7F-81D0-45C7-81BF-8653BD5E090C}"/>
              </a:ext>
            </a:extLst>
          </p:cNvPr>
          <p:cNvSpPr/>
          <p:nvPr/>
        </p:nvSpPr>
        <p:spPr>
          <a:xfrm>
            <a:off x="9082637" y="3799014"/>
            <a:ext cx="1620149" cy="523541"/>
          </a:xfrm>
          <a:prstGeom prst="rect">
            <a:avLst/>
          </a:prstGeom>
          <a:solidFill>
            <a:schemeClr val="accent5">
              <a:lumMod val="75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b="1" dirty="0">
                <a:solidFill>
                  <a:schemeClr val="bg1"/>
                </a:solidFill>
              </a:rPr>
              <a:t>95 con otra actividad</a:t>
            </a:r>
          </a:p>
        </p:txBody>
      </p:sp>
      <p:sp>
        <p:nvSpPr>
          <p:cNvPr id="32" name="CuadroTexto 31">
            <a:extLst>
              <a:ext uri="{FF2B5EF4-FFF2-40B4-BE49-F238E27FC236}">
                <a16:creationId xmlns:a16="http://schemas.microsoft.com/office/drawing/2014/main" id="{E318B379-315E-4CBA-9F48-51A39546EF0C}"/>
              </a:ext>
            </a:extLst>
          </p:cNvPr>
          <p:cNvSpPr txBox="1"/>
          <p:nvPr/>
        </p:nvSpPr>
        <p:spPr>
          <a:xfrm>
            <a:off x="7479082" y="1248381"/>
            <a:ext cx="1317174" cy="738664"/>
          </a:xfrm>
          <a:prstGeom prst="rect">
            <a:avLst/>
          </a:prstGeom>
          <a:noFill/>
        </p:spPr>
        <p:txBody>
          <a:bodyPr wrap="square" rtlCol="0">
            <a:spAutoFit/>
          </a:bodyPr>
          <a:lstStyle/>
          <a:p>
            <a:pPr algn="ctr"/>
            <a:r>
              <a:rPr lang="es-MX" sz="1400" b="1" dirty="0"/>
              <a:t>Fusión con otras Asignaciones</a:t>
            </a:r>
          </a:p>
        </p:txBody>
      </p:sp>
      <p:sp>
        <p:nvSpPr>
          <p:cNvPr id="34" name="CuadroTexto 33">
            <a:extLst>
              <a:ext uri="{FF2B5EF4-FFF2-40B4-BE49-F238E27FC236}">
                <a16:creationId xmlns:a16="http://schemas.microsoft.com/office/drawing/2014/main" id="{EF80A946-FA4F-49AC-9B8A-152842570A37}"/>
              </a:ext>
            </a:extLst>
          </p:cNvPr>
          <p:cNvSpPr txBox="1"/>
          <p:nvPr/>
        </p:nvSpPr>
        <p:spPr>
          <a:xfrm>
            <a:off x="7380537" y="3379548"/>
            <a:ext cx="1415719" cy="738664"/>
          </a:xfrm>
          <a:prstGeom prst="rect">
            <a:avLst/>
          </a:prstGeom>
          <a:noFill/>
        </p:spPr>
        <p:txBody>
          <a:bodyPr wrap="square" rtlCol="0">
            <a:spAutoFit/>
          </a:bodyPr>
          <a:lstStyle/>
          <a:p>
            <a:pPr algn="ctr"/>
            <a:r>
              <a:rPr lang="es-MX" sz="1400" dirty="0"/>
              <a:t>5 de Extracción</a:t>
            </a:r>
          </a:p>
          <a:p>
            <a:pPr algn="ctr"/>
            <a:r>
              <a:rPr lang="es-MX" sz="1400" dirty="0"/>
              <a:t>8 de Exploración </a:t>
            </a:r>
          </a:p>
          <a:p>
            <a:pPr algn="ctr"/>
            <a:r>
              <a:rPr lang="es-MX" sz="1400" dirty="0"/>
              <a:t>4 de Resguardo</a:t>
            </a:r>
          </a:p>
        </p:txBody>
      </p:sp>
      <p:sp>
        <p:nvSpPr>
          <p:cNvPr id="35" name="Rectángulo 34">
            <a:extLst>
              <a:ext uri="{FF2B5EF4-FFF2-40B4-BE49-F238E27FC236}">
                <a16:creationId xmlns:a16="http://schemas.microsoft.com/office/drawing/2014/main" id="{F750878D-E2DC-41D8-9F3C-74E9CFEE47B2}"/>
              </a:ext>
            </a:extLst>
          </p:cNvPr>
          <p:cNvSpPr/>
          <p:nvPr/>
        </p:nvSpPr>
        <p:spPr>
          <a:xfrm>
            <a:off x="7536910" y="2983899"/>
            <a:ext cx="1107259" cy="263352"/>
          </a:xfrm>
          <a:prstGeom prst="rect">
            <a:avLst/>
          </a:pr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rPr>
              <a:t>17</a:t>
            </a:r>
          </a:p>
        </p:txBody>
      </p:sp>
      <p:sp>
        <p:nvSpPr>
          <p:cNvPr id="36" name="Rectángulo 35">
            <a:extLst>
              <a:ext uri="{FF2B5EF4-FFF2-40B4-BE49-F238E27FC236}">
                <a16:creationId xmlns:a16="http://schemas.microsoft.com/office/drawing/2014/main" id="{1D7528F5-C227-49F5-9A78-65D45B601B87}"/>
              </a:ext>
            </a:extLst>
          </p:cNvPr>
          <p:cNvSpPr/>
          <p:nvPr/>
        </p:nvSpPr>
        <p:spPr>
          <a:xfrm>
            <a:off x="9085206" y="5193569"/>
            <a:ext cx="1620148" cy="310938"/>
          </a:xfrm>
          <a:prstGeom prst="rect">
            <a:avLst/>
          </a:prstGeom>
          <a:solidFill>
            <a:schemeClr val="accent5">
              <a:lumMod val="75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b="1" dirty="0">
                <a:solidFill>
                  <a:schemeClr val="bg1"/>
                </a:solidFill>
              </a:rPr>
              <a:t>22 en evaluación</a:t>
            </a:r>
          </a:p>
        </p:txBody>
      </p:sp>
      <p:sp>
        <p:nvSpPr>
          <p:cNvPr id="38" name="CuadroTexto 37">
            <a:extLst>
              <a:ext uri="{FF2B5EF4-FFF2-40B4-BE49-F238E27FC236}">
                <a16:creationId xmlns:a16="http://schemas.microsoft.com/office/drawing/2014/main" id="{5492507A-A33D-410D-863F-7C1D3144B437}"/>
              </a:ext>
            </a:extLst>
          </p:cNvPr>
          <p:cNvSpPr txBox="1"/>
          <p:nvPr/>
        </p:nvSpPr>
        <p:spPr>
          <a:xfrm>
            <a:off x="2976921" y="2342526"/>
            <a:ext cx="1463232" cy="1384995"/>
          </a:xfrm>
          <a:prstGeom prst="rect">
            <a:avLst/>
          </a:prstGeom>
          <a:noFill/>
        </p:spPr>
        <p:txBody>
          <a:bodyPr wrap="square" rtlCol="0">
            <a:spAutoFit/>
          </a:bodyPr>
          <a:lstStyle/>
          <a:p>
            <a:pPr algn="ctr"/>
            <a:r>
              <a:rPr lang="es-MX" sz="1400" dirty="0"/>
              <a:t>2 de Exploración</a:t>
            </a:r>
          </a:p>
          <a:p>
            <a:pPr algn="ctr"/>
            <a:r>
              <a:rPr lang="es-MX" sz="1400" dirty="0"/>
              <a:t> 1 de Resguardo</a:t>
            </a:r>
          </a:p>
          <a:p>
            <a:pPr algn="ctr"/>
            <a:r>
              <a:rPr lang="es-MX" sz="1400" dirty="0" err="1"/>
              <a:t>Vespa</a:t>
            </a:r>
            <a:r>
              <a:rPr lang="es-MX" sz="1400" dirty="0"/>
              <a:t>,  </a:t>
            </a:r>
            <a:r>
              <a:rPr lang="es-MX" sz="1400" dirty="0" err="1"/>
              <a:t>Chachiquin</a:t>
            </a:r>
            <a:r>
              <a:rPr lang="es-MX" sz="1400" dirty="0"/>
              <a:t> y </a:t>
            </a:r>
            <a:r>
              <a:rPr lang="es-MX" sz="1400" dirty="0" err="1"/>
              <a:t>Moloacán</a:t>
            </a:r>
            <a:endParaRPr lang="es-MX" sz="1400" dirty="0"/>
          </a:p>
          <a:p>
            <a:pPr algn="ctr"/>
            <a:endParaRPr lang="es-MX" sz="1400" b="1" dirty="0"/>
          </a:p>
        </p:txBody>
      </p:sp>
      <p:sp>
        <p:nvSpPr>
          <p:cNvPr id="56" name="Rectángulo 55">
            <a:extLst>
              <a:ext uri="{FF2B5EF4-FFF2-40B4-BE49-F238E27FC236}">
                <a16:creationId xmlns:a16="http://schemas.microsoft.com/office/drawing/2014/main" id="{9D8C13ED-D573-43CA-9005-D8A331D38E80}"/>
              </a:ext>
            </a:extLst>
          </p:cNvPr>
          <p:cNvSpPr/>
          <p:nvPr/>
        </p:nvSpPr>
        <p:spPr>
          <a:xfrm>
            <a:off x="9085205" y="3247251"/>
            <a:ext cx="1620149" cy="523541"/>
          </a:xfrm>
          <a:prstGeom prst="rect">
            <a:avLst/>
          </a:prstGeom>
          <a:solidFill>
            <a:schemeClr val="accent5">
              <a:lumMod val="75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b="1" dirty="0">
                <a:solidFill>
                  <a:schemeClr val="bg1"/>
                </a:solidFill>
              </a:rPr>
              <a:t>86 con actividad (pozos perforados)</a:t>
            </a:r>
          </a:p>
        </p:txBody>
      </p:sp>
      <p:sp>
        <p:nvSpPr>
          <p:cNvPr id="4" name="Título 3"/>
          <p:cNvSpPr>
            <a:spLocks noGrp="1"/>
          </p:cNvSpPr>
          <p:nvPr>
            <p:ph type="title"/>
          </p:nvPr>
        </p:nvSpPr>
        <p:spPr/>
        <p:txBody>
          <a:bodyPr>
            <a:normAutofit/>
          </a:bodyPr>
          <a:lstStyle/>
          <a:p>
            <a:pPr algn="just"/>
            <a:r>
              <a:rPr lang="es-MX" sz="2800" b="1" dirty="0">
                <a:latin typeface="+mn-lt"/>
              </a:rPr>
              <a:t>Resumen de </a:t>
            </a:r>
            <a:r>
              <a:rPr lang="es-MX" sz="2800" b="1" dirty="0">
                <a:solidFill>
                  <a:schemeClr val="accent1">
                    <a:lumMod val="75000"/>
                  </a:schemeClr>
                </a:solidFill>
                <a:latin typeface="+mn-lt"/>
              </a:rPr>
              <a:t>cambios</a:t>
            </a:r>
            <a:r>
              <a:rPr lang="es-MX" sz="2800" b="1" dirty="0">
                <a:latin typeface="+mn-lt"/>
              </a:rPr>
              <a:t> en </a:t>
            </a:r>
            <a:r>
              <a:rPr lang="es-MX" sz="2800" b="1" dirty="0" smtClean="0">
                <a:latin typeface="+mn-lt"/>
              </a:rPr>
              <a:t>Asignaciones </a:t>
            </a:r>
            <a:r>
              <a:rPr lang="es-MX" sz="2800" b="1" u="sng" dirty="0" smtClean="0">
                <a:latin typeface="+mn-lt"/>
              </a:rPr>
              <a:t>por actividad</a:t>
            </a:r>
            <a:endParaRPr lang="es-MX" sz="2800" b="1" u="sng" dirty="0">
              <a:latin typeface="+mn-lt"/>
            </a:endParaRPr>
          </a:p>
        </p:txBody>
      </p:sp>
      <p:sp>
        <p:nvSpPr>
          <p:cNvPr id="25" name="CuadroTexto 24">
            <a:extLst>
              <a:ext uri="{FF2B5EF4-FFF2-40B4-BE49-F238E27FC236}">
                <a16:creationId xmlns:a16="http://schemas.microsoft.com/office/drawing/2014/main" id="{BDDA35E6-41FC-45DF-BCDC-8ECE2D08D053}"/>
              </a:ext>
            </a:extLst>
          </p:cNvPr>
          <p:cNvSpPr txBox="1"/>
          <p:nvPr/>
        </p:nvSpPr>
        <p:spPr>
          <a:xfrm>
            <a:off x="4487709" y="2675929"/>
            <a:ext cx="1463232" cy="1384995"/>
          </a:xfrm>
          <a:prstGeom prst="rect">
            <a:avLst/>
          </a:prstGeom>
          <a:noFill/>
        </p:spPr>
        <p:txBody>
          <a:bodyPr wrap="square" rtlCol="0">
            <a:spAutoFit/>
          </a:bodyPr>
          <a:lstStyle/>
          <a:p>
            <a:pPr algn="ctr"/>
            <a:r>
              <a:rPr lang="es-MX" sz="1400" dirty="0"/>
              <a:t>5 a </a:t>
            </a:r>
            <a:r>
              <a:rPr lang="es-MX" sz="1400" dirty="0" err="1"/>
              <a:t>FarmOut</a:t>
            </a:r>
            <a:r>
              <a:rPr lang="es-MX" sz="1400" dirty="0"/>
              <a:t>, 2 migraciones sin socio y 4 relacionadas a CIEP y COPF</a:t>
            </a:r>
          </a:p>
          <a:p>
            <a:pPr algn="ctr"/>
            <a:endParaRPr lang="es-MX" sz="1400" b="1" dirty="0"/>
          </a:p>
        </p:txBody>
      </p:sp>
      <p:sp>
        <p:nvSpPr>
          <p:cNvPr id="26" name="Rectángulo 25">
            <a:extLst>
              <a:ext uri="{FF2B5EF4-FFF2-40B4-BE49-F238E27FC236}">
                <a16:creationId xmlns:a16="http://schemas.microsoft.com/office/drawing/2014/main" id="{A2C7557C-EC8E-47DB-9432-7FB5F0786F16}"/>
              </a:ext>
            </a:extLst>
          </p:cNvPr>
          <p:cNvSpPr/>
          <p:nvPr/>
        </p:nvSpPr>
        <p:spPr>
          <a:xfrm>
            <a:off x="9101546" y="5559125"/>
            <a:ext cx="1601239" cy="567843"/>
          </a:xfrm>
          <a:prstGeom prst="rect">
            <a:avLst/>
          </a:prstGeom>
          <a:solidFill>
            <a:schemeClr val="accent5">
              <a:lumMod val="75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b="1" dirty="0">
                <a:solidFill>
                  <a:schemeClr val="bg1"/>
                </a:solidFill>
              </a:rPr>
              <a:t>45 de Resguardo</a:t>
            </a:r>
          </a:p>
        </p:txBody>
      </p:sp>
    </p:spTree>
    <p:extLst>
      <p:ext uri="{BB962C8B-B14F-4D97-AF65-F5344CB8AC3E}">
        <p14:creationId xmlns:p14="http://schemas.microsoft.com/office/powerpoint/2010/main" val="3066690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232F9-4141-0D4A-B0DE-3C6A5D0AFB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CD17A42-7F67-470F-9ED6-FE3C564408EA}"/>
              </a:ext>
            </a:extLst>
          </p:cNvPr>
          <p:cNvSpPr txBox="1">
            <a:spLocks/>
          </p:cNvSpPr>
          <p:nvPr/>
        </p:nvSpPr>
        <p:spPr>
          <a:xfrm>
            <a:off x="279237" y="173423"/>
            <a:ext cx="9699153" cy="7545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Calibri Regular"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Calibri" panose="020F0502020204030204"/>
                <a:ea typeface="+mj-ea"/>
                <a:cs typeface="+mj-cs"/>
              </a:rPr>
              <a:t>Con las</a:t>
            </a:r>
            <a:r>
              <a:rPr kumimoji="0" lang="es-MX" sz="2400" b="1" i="0" u="none" strike="noStrike" kern="1200" cap="none" spc="0" normalizeH="0" noProof="0" dirty="0">
                <a:ln>
                  <a:noFill/>
                </a:ln>
                <a:solidFill>
                  <a:prstClr val="black"/>
                </a:solidFill>
                <a:effectLst/>
                <a:uLnTx/>
                <a:uFillTx/>
                <a:latin typeface="Calibri" panose="020F0502020204030204"/>
                <a:ea typeface="+mj-ea"/>
                <a:cs typeface="+mj-cs"/>
              </a:rPr>
              <a:t> Asignaciones de </a:t>
            </a:r>
            <a:r>
              <a:rPr kumimoji="0" lang="es-MX" sz="2400" b="1" i="0" u="none" strike="noStrike" kern="1200" cap="none" spc="0" normalizeH="0" noProof="0" dirty="0" smtClean="0">
                <a:ln>
                  <a:noFill/>
                </a:ln>
                <a:solidFill>
                  <a:prstClr val="black"/>
                </a:solidFill>
                <a:effectLst/>
                <a:uLnTx/>
                <a:uFillTx/>
                <a:latin typeface="Calibri" panose="020F0502020204030204"/>
                <a:ea typeface="+mj-ea"/>
                <a:cs typeface="+mj-cs"/>
              </a:rPr>
              <a:t>PEMEX, </a:t>
            </a:r>
            <a:r>
              <a:rPr kumimoji="0" lang="es-MX" sz="2400" b="1" i="0" u="none" strike="noStrike" kern="1200" cap="none" spc="0" normalizeH="0" noProof="0" dirty="0">
                <a:ln>
                  <a:noFill/>
                </a:ln>
                <a:solidFill>
                  <a:prstClr val="black"/>
                </a:solidFill>
                <a:effectLst/>
                <a:uLnTx/>
                <a:uFillTx/>
                <a:latin typeface="Calibri" panose="020F0502020204030204"/>
                <a:ea typeface="+mj-ea"/>
                <a:cs typeface="+mj-cs"/>
              </a:rPr>
              <a:t>se estima que se mantendrá </a:t>
            </a:r>
            <a:r>
              <a:rPr kumimoji="0" lang="es-MX" sz="2400" b="1" i="0" u="none" strike="noStrike" kern="1200" cap="none" spc="0" normalizeH="0" noProof="0" dirty="0" smtClean="0">
                <a:ln>
                  <a:noFill/>
                </a:ln>
                <a:solidFill>
                  <a:prstClr val="black"/>
                </a:solidFill>
                <a:effectLst/>
                <a:uLnTx/>
                <a:uFillTx/>
                <a:latin typeface="Calibri" panose="020F0502020204030204"/>
                <a:ea typeface="+mj-ea"/>
                <a:cs typeface="+mj-cs"/>
              </a:rPr>
              <a:t>una producción estabilizada en aproximadamente </a:t>
            </a:r>
            <a:r>
              <a:rPr kumimoji="0" lang="es-MX" sz="2400" b="1" i="0" u="none" strike="noStrike" kern="1200" cap="none" spc="0" normalizeH="0" noProof="0" dirty="0" smtClean="0">
                <a:ln>
                  <a:noFill/>
                </a:ln>
                <a:solidFill>
                  <a:schemeClr val="accent1">
                    <a:lumMod val="75000"/>
                  </a:schemeClr>
                </a:solidFill>
                <a:effectLst/>
                <a:uLnTx/>
                <a:uFillTx/>
                <a:latin typeface="Calibri" panose="020F0502020204030204"/>
                <a:ea typeface="+mj-ea"/>
                <a:cs typeface="+mj-cs"/>
              </a:rPr>
              <a:t>2 </a:t>
            </a:r>
            <a:r>
              <a:rPr kumimoji="0" lang="es-MX" sz="2400" b="1" i="0" u="none" strike="noStrike" kern="1200" cap="none" spc="0" normalizeH="0" noProof="0" dirty="0" err="1">
                <a:ln>
                  <a:noFill/>
                </a:ln>
                <a:solidFill>
                  <a:schemeClr val="accent1">
                    <a:lumMod val="75000"/>
                  </a:schemeClr>
                </a:solidFill>
                <a:effectLst/>
                <a:uLnTx/>
                <a:uFillTx/>
                <a:latin typeface="Calibri" panose="020F0502020204030204"/>
                <a:ea typeface="+mj-ea"/>
                <a:cs typeface="+mj-cs"/>
              </a:rPr>
              <a:t>mmbpd</a:t>
            </a:r>
            <a:r>
              <a:rPr kumimoji="0" lang="es-MX" sz="2400" b="1" i="0" u="none" strike="noStrike" kern="1200" cap="none" spc="0" normalizeH="0" noProof="0" dirty="0">
                <a:ln>
                  <a:noFill/>
                </a:ln>
                <a:solidFill>
                  <a:schemeClr val="accent1">
                    <a:lumMod val="75000"/>
                  </a:schemeClr>
                </a:solidFill>
                <a:effectLst/>
                <a:uLnTx/>
                <a:uFillTx/>
                <a:latin typeface="Calibri" panose="020F0502020204030204"/>
                <a:ea typeface="+mj-ea"/>
                <a:cs typeface="+mj-cs"/>
              </a:rPr>
              <a:t> hasta </a:t>
            </a:r>
            <a:r>
              <a:rPr kumimoji="0" lang="es-MX" sz="2400" b="1" i="0" u="none" strike="noStrike" kern="1200" cap="none" spc="0" normalizeH="0" noProof="0" dirty="0" smtClean="0">
                <a:ln>
                  <a:noFill/>
                </a:ln>
                <a:solidFill>
                  <a:schemeClr val="accent1">
                    <a:lumMod val="75000"/>
                  </a:schemeClr>
                </a:solidFill>
                <a:effectLst/>
                <a:uLnTx/>
                <a:uFillTx/>
                <a:latin typeface="Calibri" panose="020F0502020204030204"/>
                <a:ea typeface="+mj-ea"/>
                <a:cs typeface="+mj-cs"/>
              </a:rPr>
              <a:t>2025</a:t>
            </a:r>
            <a:endParaRPr kumimoji="0" lang="es-MX" sz="24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21" name="Marcador de texto 2">
            <a:extLst>
              <a:ext uri="{FF2B5EF4-FFF2-40B4-BE49-F238E27FC236}">
                <a16:creationId xmlns:a16="http://schemas.microsoft.com/office/drawing/2014/main" id="{3ED4B6A6-90C5-4B42-9DA0-38A072C8F792}"/>
              </a:ext>
            </a:extLst>
          </p:cNvPr>
          <p:cNvSpPr txBox="1">
            <a:spLocks/>
          </p:cNvSpPr>
          <p:nvPr/>
        </p:nvSpPr>
        <p:spPr>
          <a:xfrm>
            <a:off x="826851" y="1135080"/>
            <a:ext cx="10535055" cy="567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300"/>
              </a:lnSpc>
              <a:spcBef>
                <a:spcPts val="0"/>
              </a:spcBef>
              <a:spcAft>
                <a:spcPts val="0"/>
              </a:spcAft>
              <a:buClrTx/>
              <a:buSzTx/>
              <a:buFont typeface="Arial" panose="020B0604020202020204" pitchFamily="34" charset="0"/>
              <a:buNone/>
              <a:tabLst/>
              <a:defRPr/>
            </a:pPr>
            <a:r>
              <a:rPr kumimoji="0" lang="es-MX" sz="1800" b="1" i="0" u="none" strike="noStrike" kern="1200" cap="none" spc="0" normalizeH="0" baseline="0" noProof="0" dirty="0">
                <a:ln>
                  <a:noFill/>
                </a:ln>
                <a:solidFill>
                  <a:srgbClr val="000000"/>
                </a:solidFill>
                <a:effectLst/>
                <a:uLnTx/>
                <a:uFillTx/>
                <a:latin typeface="Calibri" panose="020F0502020204030204"/>
                <a:ea typeface="+mn-ea"/>
                <a:cs typeface="+mn-cs"/>
              </a:rPr>
              <a:t>Prospectiva de producción de petróleo de las Asignaciones de Pemex</a:t>
            </a:r>
          </a:p>
          <a:p>
            <a:pPr marL="0" marR="0" lvl="0" indent="0" algn="ctr" defTabSz="914400" rtl="0" eaLnBrk="1" fontAlgn="auto" latinLnBrk="0" hangingPunct="1">
              <a:lnSpc>
                <a:spcPts val="2300"/>
              </a:lnSpc>
              <a:spcBef>
                <a:spcPts val="0"/>
              </a:spcBef>
              <a:spcAft>
                <a:spcPts val="0"/>
              </a:spcAft>
              <a:buClrTx/>
              <a:buSzTx/>
              <a:buFont typeface="Arial" panose="020B0604020202020204" pitchFamily="34" charset="0"/>
              <a:buNone/>
              <a:tabLst/>
              <a:defRPr/>
            </a:pPr>
            <a:r>
              <a:rPr kumimoji="0" lang="es-MX"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Miles de barriles diarios</a:t>
            </a:r>
          </a:p>
        </p:txBody>
      </p:sp>
      <p:sp>
        <p:nvSpPr>
          <p:cNvPr id="22" name="Marcador de texto 2">
            <a:extLst>
              <a:ext uri="{FF2B5EF4-FFF2-40B4-BE49-F238E27FC236}">
                <a16:creationId xmlns:a16="http://schemas.microsoft.com/office/drawing/2014/main" id="{210FECE5-080C-455E-B15F-CD501D30051B}"/>
              </a:ext>
            </a:extLst>
          </p:cNvPr>
          <p:cNvSpPr txBox="1">
            <a:spLocks/>
          </p:cNvSpPr>
          <p:nvPr/>
        </p:nvSpPr>
        <p:spPr>
          <a:xfrm>
            <a:off x="342650" y="6297911"/>
            <a:ext cx="9734410" cy="205523"/>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b="0" i="0" kern="1200">
                <a:solidFill>
                  <a:schemeClr val="tx1"/>
                </a:solidFill>
                <a:latin typeface="Arial" charset="0"/>
                <a:ea typeface="Arial" charset="0"/>
                <a:cs typeface="Arial" charset="0"/>
              </a:defRPr>
            </a:lvl1pPr>
            <a:lvl2pPr marL="742950" indent="-285750" algn="l" rtl="0" eaLnBrk="1" fontAlgn="base" hangingPunct="1">
              <a:spcBef>
                <a:spcPct val="20000"/>
              </a:spcBef>
              <a:spcAft>
                <a:spcPct val="0"/>
              </a:spcAft>
              <a:buFont typeface="Arial" panose="020B0604020202020204" pitchFamily="34" charset="0"/>
              <a:buChar char="–"/>
              <a:defRPr sz="2800" b="0" i="0" kern="1200">
                <a:solidFill>
                  <a:schemeClr val="tx1"/>
                </a:solidFill>
                <a:latin typeface="Arial" charset="0"/>
                <a:ea typeface="Arial" charset="0"/>
                <a:cs typeface="Arial" charset="0"/>
              </a:defRPr>
            </a:lvl2pPr>
            <a:lvl3pPr marL="1143000" indent="-228600" algn="l" rtl="0" eaLnBrk="1" fontAlgn="base" hangingPunct="1">
              <a:spcBef>
                <a:spcPct val="20000"/>
              </a:spcBef>
              <a:spcAft>
                <a:spcPct val="0"/>
              </a:spcAft>
              <a:buFont typeface="Arial" panose="020B0604020202020204" pitchFamily="34" charset="0"/>
              <a:buChar char="•"/>
              <a:defRPr sz="2400" b="0" i="0" kern="1200">
                <a:solidFill>
                  <a:schemeClr val="tx1"/>
                </a:solidFill>
                <a:latin typeface="Arial" charset="0"/>
                <a:ea typeface="Arial" charset="0"/>
                <a:cs typeface="Arial" charset="0"/>
              </a:defRPr>
            </a:lvl3pPr>
            <a:lvl4pPr marL="1600200" indent="-228600" algn="l" rtl="0" eaLnBrk="1" fontAlgn="base" hangingPunct="1">
              <a:spcBef>
                <a:spcPct val="20000"/>
              </a:spcBef>
              <a:spcAft>
                <a:spcPct val="0"/>
              </a:spcAft>
              <a:buFont typeface="Arial" panose="020B0604020202020204" pitchFamily="34" charset="0"/>
              <a:buChar char="–"/>
              <a:defRPr sz="2000" b="0" i="0" kern="1200">
                <a:solidFill>
                  <a:schemeClr val="tx1"/>
                </a:solidFill>
                <a:latin typeface="Arial" charset="0"/>
                <a:ea typeface="Arial" charset="0"/>
                <a:cs typeface="Arial" charset="0"/>
              </a:defRPr>
            </a:lvl4pPr>
            <a:lvl5pPr marL="2057400" indent="-228600" algn="l" rtl="0" eaLnBrk="1" fontAlgn="base" hangingPunct="1">
              <a:spcBef>
                <a:spcPct val="20000"/>
              </a:spcBef>
              <a:spcAft>
                <a:spcPct val="0"/>
              </a:spcAft>
              <a:buFont typeface="Arial" panose="020B0604020202020204" pitchFamily="34" charset="0"/>
              <a:buChar char="»"/>
              <a:defRPr sz="2000" b="0" i="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sz="1000" b="0" i="0" u="none" strike="noStrike" kern="1200" cap="none" spc="0" normalizeH="0" baseline="0" noProof="0" dirty="0">
                <a:ln>
                  <a:noFill/>
                </a:ln>
                <a:solidFill>
                  <a:prstClr val="black"/>
                </a:solidFill>
                <a:effectLst/>
                <a:uLnTx/>
                <a:uFillTx/>
                <a:latin typeface="Calibri" panose="020F0502020204030204"/>
                <a:cs typeface="Arial" charset="0"/>
              </a:rPr>
              <a:t>Fuente: Estimaciones del Centro Nacional de Información de Hidrocarburos, CNH. </a:t>
            </a:r>
          </a:p>
        </p:txBody>
      </p:sp>
      <p:graphicFrame>
        <p:nvGraphicFramePr>
          <p:cNvPr id="8" name="Gráfico 7">
            <a:extLst>
              <a:ext uri="{FF2B5EF4-FFF2-40B4-BE49-F238E27FC236}">
                <a16:creationId xmlns:a16="http://schemas.microsoft.com/office/drawing/2014/main" id="{50CAE735-7AE1-4D43-9D4C-DAD78B1F7F02}"/>
              </a:ext>
            </a:extLst>
          </p:cNvPr>
          <p:cNvGraphicFramePr>
            <a:graphicFrameLocks/>
          </p:cNvGraphicFramePr>
          <p:nvPr>
            <p:extLst/>
          </p:nvPr>
        </p:nvGraphicFramePr>
        <p:xfrm>
          <a:off x="714707" y="1909992"/>
          <a:ext cx="10535055" cy="41543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531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7486" y="2752848"/>
            <a:ext cx="10563806" cy="1103587"/>
          </a:xfrm>
        </p:spPr>
        <p:txBody>
          <a:bodyPr vert="horz" lIns="91440" tIns="45720" rIns="91440" bIns="45720" rtlCol="0" anchor="ctr">
            <a:noAutofit/>
          </a:bodyPr>
          <a:lstStyle/>
          <a:p>
            <a:pPr lvl="0" algn="ctr"/>
            <a:r>
              <a:rPr lang="en-US" sz="3200" b="1" dirty="0" smtClean="0">
                <a:latin typeface="+mn-lt"/>
                <a:cs typeface="Arial" panose="020B0604020202020204" pitchFamily="34" charset="0"/>
              </a:rPr>
              <a:t>Gracias</a:t>
            </a:r>
            <a:endParaRPr lang="es-MX" sz="2800" b="1" dirty="0">
              <a:latin typeface="+mn-lt"/>
            </a:endParaRPr>
          </a:p>
        </p:txBody>
      </p:sp>
      <p:sp>
        <p:nvSpPr>
          <p:cNvPr id="4" name="3 Marcador de número de diapositiva"/>
          <p:cNvSpPr>
            <a:spLocks noGrp="1"/>
          </p:cNvSpPr>
          <p:nvPr>
            <p:ph type="sldNum" sz="quarter" idx="12"/>
          </p:nvPr>
        </p:nvSpPr>
        <p:spPr/>
        <p:txBody>
          <a:bodyPr/>
          <a:lstStyle/>
          <a:p>
            <a:fld id="{A6D232F9-4141-0D4A-B0DE-3C6A5D0AFBAC}" type="slidenum">
              <a:rPr lang="en-US" smtClean="0"/>
              <a:t>37</a:t>
            </a:fld>
            <a:endParaRPr lang="en-US"/>
          </a:p>
        </p:txBody>
      </p:sp>
    </p:spTree>
    <p:extLst>
      <p:ext uri="{BB962C8B-B14F-4D97-AF65-F5344CB8AC3E}">
        <p14:creationId xmlns:p14="http://schemas.microsoft.com/office/powerpoint/2010/main" val="3135745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a:extLst>
              <a:ext uri="{FF2B5EF4-FFF2-40B4-BE49-F238E27FC236}">
                <a16:creationId xmlns:a16="http://schemas.microsoft.com/office/drawing/2014/main" id="{B1B427EB-0850-4A08-B518-764468BE92A3}"/>
              </a:ext>
            </a:extLst>
          </p:cNvPr>
          <p:cNvSpPr txBox="1">
            <a:spLocks/>
          </p:cNvSpPr>
          <p:nvPr/>
        </p:nvSpPr>
        <p:spPr>
          <a:xfrm>
            <a:off x="520587" y="464162"/>
            <a:ext cx="9680069" cy="55808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Calibri"/>
                <a:ea typeface="+mj-ea"/>
                <a:cs typeface="+mj-cs"/>
              </a:rPr>
              <a:t>Volumen original y recurso prospectivo de México </a:t>
            </a:r>
            <a:endParaRPr kumimoji="0" lang="es-MX" sz="2800" b="0" i="0" u="none" strike="noStrike" kern="1200" cap="none" spc="0" normalizeH="0" baseline="0" noProof="0" dirty="0">
              <a:ln>
                <a:noFill/>
              </a:ln>
              <a:solidFill>
                <a:prstClr val="black"/>
              </a:solidFill>
              <a:effectLst/>
              <a:uLnTx/>
              <a:uFillTx/>
              <a:latin typeface="Calibri"/>
              <a:ea typeface="+mj-ea"/>
              <a:cs typeface="+mj-cs"/>
            </a:endParaRPr>
          </a:p>
        </p:txBody>
      </p:sp>
      <p:sp>
        <p:nvSpPr>
          <p:cNvPr id="427" name="CuadroTexto 426">
            <a:extLst>
              <a:ext uri="{FF2B5EF4-FFF2-40B4-BE49-F238E27FC236}">
                <a16:creationId xmlns:a16="http://schemas.microsoft.com/office/drawing/2014/main" id="{E455D8D7-8DEB-42AD-A7B4-B54D3D530BBB}"/>
              </a:ext>
            </a:extLst>
          </p:cNvPr>
          <p:cNvSpPr txBox="1"/>
          <p:nvPr/>
        </p:nvSpPr>
        <p:spPr>
          <a:xfrm>
            <a:off x="8698283"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Recurso Prospectivo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112.8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
        <p:nvSpPr>
          <p:cNvPr id="428" name="CuadroTexto 427">
            <a:extLst>
              <a:ext uri="{FF2B5EF4-FFF2-40B4-BE49-F238E27FC236}">
                <a16:creationId xmlns:a16="http://schemas.microsoft.com/office/drawing/2014/main" id="{DED93931-05B2-4F66-B93B-6B11EE1402B3}"/>
              </a:ext>
            </a:extLst>
          </p:cNvPr>
          <p:cNvSpPr txBox="1"/>
          <p:nvPr/>
        </p:nvSpPr>
        <p:spPr>
          <a:xfrm>
            <a:off x="708477"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Volumen Original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296.9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
        <p:nvSpPr>
          <p:cNvPr id="432" name="14 Cubo">
            <a:extLst>
              <a:ext uri="{FF2B5EF4-FFF2-40B4-BE49-F238E27FC236}">
                <a16:creationId xmlns:a16="http://schemas.microsoft.com/office/drawing/2014/main" id="{DD0A94F8-FE54-4413-9F5F-98885418BF21}"/>
              </a:ext>
            </a:extLst>
          </p:cNvPr>
          <p:cNvSpPr/>
          <p:nvPr/>
        </p:nvSpPr>
        <p:spPr>
          <a:xfrm>
            <a:off x="10496857"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3" name="14 Cubo">
            <a:extLst>
              <a:ext uri="{FF2B5EF4-FFF2-40B4-BE49-F238E27FC236}">
                <a16:creationId xmlns:a16="http://schemas.microsoft.com/office/drawing/2014/main" id="{91508D30-0066-4AB8-A38F-9883942B1F57}"/>
              </a:ext>
            </a:extLst>
          </p:cNvPr>
          <p:cNvSpPr/>
          <p:nvPr/>
        </p:nvSpPr>
        <p:spPr>
          <a:xfrm>
            <a:off x="10736830"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4" name="14 Cubo">
            <a:extLst>
              <a:ext uri="{FF2B5EF4-FFF2-40B4-BE49-F238E27FC236}">
                <a16:creationId xmlns:a16="http://schemas.microsoft.com/office/drawing/2014/main" id="{7F8C636F-B0C2-4FCE-BEF0-79D22A066D62}"/>
              </a:ext>
            </a:extLst>
          </p:cNvPr>
          <p:cNvSpPr/>
          <p:nvPr/>
        </p:nvSpPr>
        <p:spPr>
          <a:xfrm>
            <a:off x="10496857"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5" name="14 Cubo">
            <a:extLst>
              <a:ext uri="{FF2B5EF4-FFF2-40B4-BE49-F238E27FC236}">
                <a16:creationId xmlns:a16="http://schemas.microsoft.com/office/drawing/2014/main" id="{834A90DF-5A48-4097-994E-E2370AE13DBA}"/>
              </a:ext>
            </a:extLst>
          </p:cNvPr>
          <p:cNvSpPr/>
          <p:nvPr/>
        </p:nvSpPr>
        <p:spPr>
          <a:xfrm>
            <a:off x="10736830"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6" name="14 Cubo">
            <a:extLst>
              <a:ext uri="{FF2B5EF4-FFF2-40B4-BE49-F238E27FC236}">
                <a16:creationId xmlns:a16="http://schemas.microsoft.com/office/drawing/2014/main" id="{928819E3-9FD9-4CAC-9211-0E6592D0E05A}"/>
              </a:ext>
            </a:extLst>
          </p:cNvPr>
          <p:cNvSpPr/>
          <p:nvPr/>
        </p:nvSpPr>
        <p:spPr>
          <a:xfrm>
            <a:off x="10496857"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7" name="14 Cubo">
            <a:extLst>
              <a:ext uri="{FF2B5EF4-FFF2-40B4-BE49-F238E27FC236}">
                <a16:creationId xmlns:a16="http://schemas.microsoft.com/office/drawing/2014/main" id="{733E959A-602F-4AE5-8E64-8F3937408C14}"/>
              </a:ext>
            </a:extLst>
          </p:cNvPr>
          <p:cNvSpPr/>
          <p:nvPr/>
        </p:nvSpPr>
        <p:spPr>
          <a:xfrm>
            <a:off x="10736830"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8" name="14 Cubo">
            <a:extLst>
              <a:ext uri="{FF2B5EF4-FFF2-40B4-BE49-F238E27FC236}">
                <a16:creationId xmlns:a16="http://schemas.microsoft.com/office/drawing/2014/main" id="{4334F018-EE96-41A4-881C-3463CDE09D34}"/>
              </a:ext>
            </a:extLst>
          </p:cNvPr>
          <p:cNvSpPr/>
          <p:nvPr/>
        </p:nvSpPr>
        <p:spPr>
          <a:xfrm>
            <a:off x="10256885"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39" name="14 Cubo">
            <a:extLst>
              <a:ext uri="{FF2B5EF4-FFF2-40B4-BE49-F238E27FC236}">
                <a16:creationId xmlns:a16="http://schemas.microsoft.com/office/drawing/2014/main" id="{008A6E6F-5734-4FF6-8177-EA6EFB600547}"/>
              </a:ext>
            </a:extLst>
          </p:cNvPr>
          <p:cNvSpPr/>
          <p:nvPr/>
        </p:nvSpPr>
        <p:spPr>
          <a:xfrm>
            <a:off x="10496857"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0" name="14 Cubo">
            <a:extLst>
              <a:ext uri="{FF2B5EF4-FFF2-40B4-BE49-F238E27FC236}">
                <a16:creationId xmlns:a16="http://schemas.microsoft.com/office/drawing/2014/main" id="{18C43D3A-AEC3-4BB8-90D6-144073EEA14C}"/>
              </a:ext>
            </a:extLst>
          </p:cNvPr>
          <p:cNvSpPr/>
          <p:nvPr/>
        </p:nvSpPr>
        <p:spPr>
          <a:xfrm>
            <a:off x="10496857"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1" name="14 Cubo">
            <a:extLst>
              <a:ext uri="{FF2B5EF4-FFF2-40B4-BE49-F238E27FC236}">
                <a16:creationId xmlns:a16="http://schemas.microsoft.com/office/drawing/2014/main" id="{44F34466-C0AB-4B5A-9421-767DC0323987}"/>
              </a:ext>
            </a:extLst>
          </p:cNvPr>
          <p:cNvSpPr/>
          <p:nvPr/>
        </p:nvSpPr>
        <p:spPr>
          <a:xfrm>
            <a:off x="10736830"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2" name="14 Cubo">
            <a:extLst>
              <a:ext uri="{FF2B5EF4-FFF2-40B4-BE49-F238E27FC236}">
                <a16:creationId xmlns:a16="http://schemas.microsoft.com/office/drawing/2014/main" id="{FDAD6723-1AD0-4095-A2D4-51B256459D05}"/>
              </a:ext>
            </a:extLst>
          </p:cNvPr>
          <p:cNvSpPr/>
          <p:nvPr/>
        </p:nvSpPr>
        <p:spPr>
          <a:xfrm>
            <a:off x="10496857"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3" name="14 Cubo">
            <a:extLst>
              <a:ext uri="{FF2B5EF4-FFF2-40B4-BE49-F238E27FC236}">
                <a16:creationId xmlns:a16="http://schemas.microsoft.com/office/drawing/2014/main" id="{93C186CE-2AC7-44D9-8502-48DE50CFED0F}"/>
              </a:ext>
            </a:extLst>
          </p:cNvPr>
          <p:cNvSpPr/>
          <p:nvPr/>
        </p:nvSpPr>
        <p:spPr>
          <a:xfrm>
            <a:off x="10736830"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4" name="14 Cubo">
            <a:extLst>
              <a:ext uri="{FF2B5EF4-FFF2-40B4-BE49-F238E27FC236}">
                <a16:creationId xmlns:a16="http://schemas.microsoft.com/office/drawing/2014/main" id="{2E0F64F0-FC2D-47D7-9760-71D53255F920}"/>
              </a:ext>
            </a:extLst>
          </p:cNvPr>
          <p:cNvSpPr/>
          <p:nvPr/>
        </p:nvSpPr>
        <p:spPr>
          <a:xfrm>
            <a:off x="10496857"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5" name="14 Cubo">
            <a:extLst>
              <a:ext uri="{FF2B5EF4-FFF2-40B4-BE49-F238E27FC236}">
                <a16:creationId xmlns:a16="http://schemas.microsoft.com/office/drawing/2014/main" id="{5ECCB635-562C-4D67-9BFA-B9E9992BE672}"/>
              </a:ext>
            </a:extLst>
          </p:cNvPr>
          <p:cNvSpPr/>
          <p:nvPr/>
        </p:nvSpPr>
        <p:spPr>
          <a:xfrm>
            <a:off x="10736830"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6" name="14 Cubo">
            <a:extLst>
              <a:ext uri="{FF2B5EF4-FFF2-40B4-BE49-F238E27FC236}">
                <a16:creationId xmlns:a16="http://schemas.microsoft.com/office/drawing/2014/main" id="{840BE491-0E49-4731-BB35-814871ED29EA}"/>
              </a:ext>
            </a:extLst>
          </p:cNvPr>
          <p:cNvSpPr/>
          <p:nvPr/>
        </p:nvSpPr>
        <p:spPr>
          <a:xfrm>
            <a:off x="10496857"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7" name="14 Cubo">
            <a:extLst>
              <a:ext uri="{FF2B5EF4-FFF2-40B4-BE49-F238E27FC236}">
                <a16:creationId xmlns:a16="http://schemas.microsoft.com/office/drawing/2014/main" id="{B73C793B-3B85-40DB-A6B0-C8483C2D5075}"/>
              </a:ext>
            </a:extLst>
          </p:cNvPr>
          <p:cNvSpPr/>
          <p:nvPr/>
        </p:nvSpPr>
        <p:spPr>
          <a:xfrm>
            <a:off x="10736830"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48" name="14 Cubo">
            <a:extLst>
              <a:ext uri="{FF2B5EF4-FFF2-40B4-BE49-F238E27FC236}">
                <a16:creationId xmlns:a16="http://schemas.microsoft.com/office/drawing/2014/main" id="{0FD1DEC7-8920-46F5-826D-07DC2BC8E8CE}"/>
              </a:ext>
            </a:extLst>
          </p:cNvPr>
          <p:cNvSpPr/>
          <p:nvPr/>
        </p:nvSpPr>
        <p:spPr>
          <a:xfrm>
            <a:off x="10496857"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1" name="14 Cubo">
            <a:extLst>
              <a:ext uri="{FF2B5EF4-FFF2-40B4-BE49-F238E27FC236}">
                <a16:creationId xmlns:a16="http://schemas.microsoft.com/office/drawing/2014/main" id="{A357D103-BD61-4104-9FE9-68D4D05B9807}"/>
              </a:ext>
            </a:extLst>
          </p:cNvPr>
          <p:cNvSpPr/>
          <p:nvPr/>
        </p:nvSpPr>
        <p:spPr>
          <a:xfrm>
            <a:off x="10736830"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2" name="14 Cubo">
            <a:extLst>
              <a:ext uri="{FF2B5EF4-FFF2-40B4-BE49-F238E27FC236}">
                <a16:creationId xmlns:a16="http://schemas.microsoft.com/office/drawing/2014/main" id="{136F8F3C-D18F-486A-96DB-76F5F5D90430}"/>
              </a:ext>
            </a:extLst>
          </p:cNvPr>
          <p:cNvSpPr/>
          <p:nvPr/>
        </p:nvSpPr>
        <p:spPr>
          <a:xfrm>
            <a:off x="10496857"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3" name="14 Cubo">
            <a:extLst>
              <a:ext uri="{FF2B5EF4-FFF2-40B4-BE49-F238E27FC236}">
                <a16:creationId xmlns:a16="http://schemas.microsoft.com/office/drawing/2014/main" id="{8213310B-23D6-4D4E-9029-22E9D184FEED}"/>
              </a:ext>
            </a:extLst>
          </p:cNvPr>
          <p:cNvSpPr/>
          <p:nvPr/>
        </p:nvSpPr>
        <p:spPr>
          <a:xfrm>
            <a:off x="10736830"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4" name="14 Cubo">
            <a:extLst>
              <a:ext uri="{FF2B5EF4-FFF2-40B4-BE49-F238E27FC236}">
                <a16:creationId xmlns:a16="http://schemas.microsoft.com/office/drawing/2014/main" id="{FEA2E1B4-610E-4B26-A539-B0A92F172AAA}"/>
              </a:ext>
            </a:extLst>
          </p:cNvPr>
          <p:cNvSpPr/>
          <p:nvPr/>
        </p:nvSpPr>
        <p:spPr>
          <a:xfrm>
            <a:off x="10976802"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5" name="14 Cubo">
            <a:extLst>
              <a:ext uri="{FF2B5EF4-FFF2-40B4-BE49-F238E27FC236}">
                <a16:creationId xmlns:a16="http://schemas.microsoft.com/office/drawing/2014/main" id="{1F072ECA-3B48-4C1E-9B91-099E44C59E4B}"/>
              </a:ext>
            </a:extLst>
          </p:cNvPr>
          <p:cNvSpPr/>
          <p:nvPr/>
        </p:nvSpPr>
        <p:spPr>
          <a:xfrm>
            <a:off x="11216775"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6" name="14 Cubo">
            <a:extLst>
              <a:ext uri="{FF2B5EF4-FFF2-40B4-BE49-F238E27FC236}">
                <a16:creationId xmlns:a16="http://schemas.microsoft.com/office/drawing/2014/main" id="{12F2FC04-AF6A-4883-A129-5AF3FB1BEFB0}"/>
              </a:ext>
            </a:extLst>
          </p:cNvPr>
          <p:cNvSpPr/>
          <p:nvPr/>
        </p:nvSpPr>
        <p:spPr>
          <a:xfrm>
            <a:off x="11452132"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8" name="14 Cubo">
            <a:extLst>
              <a:ext uri="{FF2B5EF4-FFF2-40B4-BE49-F238E27FC236}">
                <a16:creationId xmlns:a16="http://schemas.microsoft.com/office/drawing/2014/main" id="{7680760E-41FF-4A09-959B-F9070188BFE5}"/>
              </a:ext>
            </a:extLst>
          </p:cNvPr>
          <p:cNvSpPr/>
          <p:nvPr/>
        </p:nvSpPr>
        <p:spPr>
          <a:xfrm>
            <a:off x="10976802"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59" name="14 Cubo">
            <a:extLst>
              <a:ext uri="{FF2B5EF4-FFF2-40B4-BE49-F238E27FC236}">
                <a16:creationId xmlns:a16="http://schemas.microsoft.com/office/drawing/2014/main" id="{370D8F52-51CA-4BE7-92CE-C3F8A9EAB7A0}"/>
              </a:ext>
            </a:extLst>
          </p:cNvPr>
          <p:cNvSpPr/>
          <p:nvPr/>
        </p:nvSpPr>
        <p:spPr>
          <a:xfrm>
            <a:off x="11216775"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1" name="14 Cubo">
            <a:extLst>
              <a:ext uri="{FF2B5EF4-FFF2-40B4-BE49-F238E27FC236}">
                <a16:creationId xmlns:a16="http://schemas.microsoft.com/office/drawing/2014/main" id="{C1880CD5-41A7-4D87-BD67-0307623CCB0D}"/>
              </a:ext>
            </a:extLst>
          </p:cNvPr>
          <p:cNvSpPr/>
          <p:nvPr/>
        </p:nvSpPr>
        <p:spPr>
          <a:xfrm>
            <a:off x="11452132"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2" name="14 Cubo">
            <a:extLst>
              <a:ext uri="{FF2B5EF4-FFF2-40B4-BE49-F238E27FC236}">
                <a16:creationId xmlns:a16="http://schemas.microsoft.com/office/drawing/2014/main" id="{BC845022-1E97-4D34-AB9B-3A2E0FBDBBBA}"/>
              </a:ext>
            </a:extLst>
          </p:cNvPr>
          <p:cNvSpPr/>
          <p:nvPr/>
        </p:nvSpPr>
        <p:spPr>
          <a:xfrm>
            <a:off x="10976802"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3" name="14 Cubo">
            <a:extLst>
              <a:ext uri="{FF2B5EF4-FFF2-40B4-BE49-F238E27FC236}">
                <a16:creationId xmlns:a16="http://schemas.microsoft.com/office/drawing/2014/main" id="{301657BB-5A80-4C4E-8C26-C8ABF567B283}"/>
              </a:ext>
            </a:extLst>
          </p:cNvPr>
          <p:cNvSpPr/>
          <p:nvPr/>
        </p:nvSpPr>
        <p:spPr>
          <a:xfrm>
            <a:off x="11216775"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4" name="14 Cubo">
            <a:extLst>
              <a:ext uri="{FF2B5EF4-FFF2-40B4-BE49-F238E27FC236}">
                <a16:creationId xmlns:a16="http://schemas.microsoft.com/office/drawing/2014/main" id="{F66F5C87-8FD8-4375-B365-825FC8180637}"/>
              </a:ext>
            </a:extLst>
          </p:cNvPr>
          <p:cNvSpPr/>
          <p:nvPr/>
        </p:nvSpPr>
        <p:spPr>
          <a:xfrm>
            <a:off x="10976802"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5" name="14 Cubo">
            <a:extLst>
              <a:ext uri="{FF2B5EF4-FFF2-40B4-BE49-F238E27FC236}">
                <a16:creationId xmlns:a16="http://schemas.microsoft.com/office/drawing/2014/main" id="{3D5EFDEA-CBDF-41EB-89C8-7825F6524F8F}"/>
              </a:ext>
            </a:extLst>
          </p:cNvPr>
          <p:cNvSpPr/>
          <p:nvPr/>
        </p:nvSpPr>
        <p:spPr>
          <a:xfrm>
            <a:off x="11216775"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6" name="14 Cubo">
            <a:extLst>
              <a:ext uri="{FF2B5EF4-FFF2-40B4-BE49-F238E27FC236}">
                <a16:creationId xmlns:a16="http://schemas.microsoft.com/office/drawing/2014/main" id="{EC54C85F-DAB2-4812-BE22-EEA6DD6285A6}"/>
              </a:ext>
            </a:extLst>
          </p:cNvPr>
          <p:cNvSpPr/>
          <p:nvPr/>
        </p:nvSpPr>
        <p:spPr>
          <a:xfrm>
            <a:off x="10976802"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7" name="14 Cubo">
            <a:extLst>
              <a:ext uri="{FF2B5EF4-FFF2-40B4-BE49-F238E27FC236}">
                <a16:creationId xmlns:a16="http://schemas.microsoft.com/office/drawing/2014/main" id="{D8E55708-65E0-49C2-A5D6-68C43F4EF15F}"/>
              </a:ext>
            </a:extLst>
          </p:cNvPr>
          <p:cNvSpPr/>
          <p:nvPr/>
        </p:nvSpPr>
        <p:spPr>
          <a:xfrm>
            <a:off x="11216775"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8" name="14 Cubo">
            <a:extLst>
              <a:ext uri="{FF2B5EF4-FFF2-40B4-BE49-F238E27FC236}">
                <a16:creationId xmlns:a16="http://schemas.microsoft.com/office/drawing/2014/main" id="{CC01795D-5CD8-4976-AB80-C7B503B30F49}"/>
              </a:ext>
            </a:extLst>
          </p:cNvPr>
          <p:cNvSpPr/>
          <p:nvPr/>
        </p:nvSpPr>
        <p:spPr>
          <a:xfrm>
            <a:off x="10976802"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69" name="14 Cubo">
            <a:extLst>
              <a:ext uri="{FF2B5EF4-FFF2-40B4-BE49-F238E27FC236}">
                <a16:creationId xmlns:a16="http://schemas.microsoft.com/office/drawing/2014/main" id="{6B156DB1-203D-4F7F-B9CB-79B6E614E5D4}"/>
              </a:ext>
            </a:extLst>
          </p:cNvPr>
          <p:cNvSpPr/>
          <p:nvPr/>
        </p:nvSpPr>
        <p:spPr>
          <a:xfrm>
            <a:off x="11216775"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0" name="14 Cubo">
            <a:extLst>
              <a:ext uri="{FF2B5EF4-FFF2-40B4-BE49-F238E27FC236}">
                <a16:creationId xmlns:a16="http://schemas.microsoft.com/office/drawing/2014/main" id="{C84C0E1F-5A6C-48B7-BAA2-D3AC63881358}"/>
              </a:ext>
            </a:extLst>
          </p:cNvPr>
          <p:cNvSpPr/>
          <p:nvPr/>
        </p:nvSpPr>
        <p:spPr>
          <a:xfrm>
            <a:off x="10976802"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1" name="14 Cubo">
            <a:extLst>
              <a:ext uri="{FF2B5EF4-FFF2-40B4-BE49-F238E27FC236}">
                <a16:creationId xmlns:a16="http://schemas.microsoft.com/office/drawing/2014/main" id="{8865E9F5-88C7-457B-B37A-3165A386B54D}"/>
              </a:ext>
            </a:extLst>
          </p:cNvPr>
          <p:cNvSpPr/>
          <p:nvPr/>
        </p:nvSpPr>
        <p:spPr>
          <a:xfrm>
            <a:off x="11216775"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2" name="14 Cubo">
            <a:extLst>
              <a:ext uri="{FF2B5EF4-FFF2-40B4-BE49-F238E27FC236}">
                <a16:creationId xmlns:a16="http://schemas.microsoft.com/office/drawing/2014/main" id="{F94B42CD-8D04-4247-B9BE-9D6E6EE26DC5}"/>
              </a:ext>
            </a:extLst>
          </p:cNvPr>
          <p:cNvSpPr/>
          <p:nvPr/>
        </p:nvSpPr>
        <p:spPr>
          <a:xfrm>
            <a:off x="10976802"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3" name="14 Cubo">
            <a:extLst>
              <a:ext uri="{FF2B5EF4-FFF2-40B4-BE49-F238E27FC236}">
                <a16:creationId xmlns:a16="http://schemas.microsoft.com/office/drawing/2014/main" id="{F137F244-60BB-41AD-927D-B9EF4982BA45}"/>
              </a:ext>
            </a:extLst>
          </p:cNvPr>
          <p:cNvSpPr/>
          <p:nvPr/>
        </p:nvSpPr>
        <p:spPr>
          <a:xfrm>
            <a:off x="11216775"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4" name="14 Cubo">
            <a:extLst>
              <a:ext uri="{FF2B5EF4-FFF2-40B4-BE49-F238E27FC236}">
                <a16:creationId xmlns:a16="http://schemas.microsoft.com/office/drawing/2014/main" id="{428AD74E-3D43-42AA-8144-0F457BEC8370}"/>
              </a:ext>
            </a:extLst>
          </p:cNvPr>
          <p:cNvSpPr/>
          <p:nvPr/>
        </p:nvSpPr>
        <p:spPr>
          <a:xfrm>
            <a:off x="10976802"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6" name="14 Cubo">
            <a:extLst>
              <a:ext uri="{FF2B5EF4-FFF2-40B4-BE49-F238E27FC236}">
                <a16:creationId xmlns:a16="http://schemas.microsoft.com/office/drawing/2014/main" id="{41090760-849C-428F-80A1-581E606BB772}"/>
              </a:ext>
            </a:extLst>
          </p:cNvPr>
          <p:cNvSpPr/>
          <p:nvPr/>
        </p:nvSpPr>
        <p:spPr>
          <a:xfrm>
            <a:off x="10976802"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7" name="14 Cubo">
            <a:extLst>
              <a:ext uri="{FF2B5EF4-FFF2-40B4-BE49-F238E27FC236}">
                <a16:creationId xmlns:a16="http://schemas.microsoft.com/office/drawing/2014/main" id="{17B5789D-D27D-4BC2-9F17-BDF35B432FFC}"/>
              </a:ext>
            </a:extLst>
          </p:cNvPr>
          <p:cNvSpPr/>
          <p:nvPr/>
        </p:nvSpPr>
        <p:spPr>
          <a:xfrm>
            <a:off x="11216775"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8" name="14 Cubo">
            <a:extLst>
              <a:ext uri="{FF2B5EF4-FFF2-40B4-BE49-F238E27FC236}">
                <a16:creationId xmlns:a16="http://schemas.microsoft.com/office/drawing/2014/main" id="{85DD36B2-6E5D-4E06-A322-8A0ED1C6F0C8}"/>
              </a:ext>
            </a:extLst>
          </p:cNvPr>
          <p:cNvSpPr/>
          <p:nvPr/>
        </p:nvSpPr>
        <p:spPr>
          <a:xfrm>
            <a:off x="9057022"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79" name="14 Cubo">
            <a:extLst>
              <a:ext uri="{FF2B5EF4-FFF2-40B4-BE49-F238E27FC236}">
                <a16:creationId xmlns:a16="http://schemas.microsoft.com/office/drawing/2014/main" id="{C88FA938-B258-4B1C-A7C3-67B0197542AB}"/>
              </a:ext>
            </a:extLst>
          </p:cNvPr>
          <p:cNvSpPr/>
          <p:nvPr/>
        </p:nvSpPr>
        <p:spPr>
          <a:xfrm>
            <a:off x="9296995"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0" name="14 Cubo">
            <a:extLst>
              <a:ext uri="{FF2B5EF4-FFF2-40B4-BE49-F238E27FC236}">
                <a16:creationId xmlns:a16="http://schemas.microsoft.com/office/drawing/2014/main" id="{20EA766F-E0E2-4919-977D-E610E91C1D43}"/>
              </a:ext>
            </a:extLst>
          </p:cNvPr>
          <p:cNvSpPr/>
          <p:nvPr/>
        </p:nvSpPr>
        <p:spPr>
          <a:xfrm>
            <a:off x="9536967"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1" name="14 Cubo">
            <a:extLst>
              <a:ext uri="{FF2B5EF4-FFF2-40B4-BE49-F238E27FC236}">
                <a16:creationId xmlns:a16="http://schemas.microsoft.com/office/drawing/2014/main" id="{2BEBDBF8-BC37-4DCE-BE20-3CEBA9B0D2DD}"/>
              </a:ext>
            </a:extLst>
          </p:cNvPr>
          <p:cNvSpPr/>
          <p:nvPr/>
        </p:nvSpPr>
        <p:spPr>
          <a:xfrm>
            <a:off x="9776940"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2" name="14 Cubo">
            <a:extLst>
              <a:ext uri="{FF2B5EF4-FFF2-40B4-BE49-F238E27FC236}">
                <a16:creationId xmlns:a16="http://schemas.microsoft.com/office/drawing/2014/main" id="{313D0CAE-4E18-4322-AF7B-B497E6EFA175}"/>
              </a:ext>
            </a:extLst>
          </p:cNvPr>
          <p:cNvSpPr/>
          <p:nvPr/>
        </p:nvSpPr>
        <p:spPr>
          <a:xfrm>
            <a:off x="10016912"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3" name="14 Cubo">
            <a:extLst>
              <a:ext uri="{FF2B5EF4-FFF2-40B4-BE49-F238E27FC236}">
                <a16:creationId xmlns:a16="http://schemas.microsoft.com/office/drawing/2014/main" id="{C6488A07-16D8-4877-A024-29FCD5DDC717}"/>
              </a:ext>
            </a:extLst>
          </p:cNvPr>
          <p:cNvSpPr/>
          <p:nvPr/>
        </p:nvSpPr>
        <p:spPr>
          <a:xfrm>
            <a:off x="10256885"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4" name="14 Cubo">
            <a:extLst>
              <a:ext uri="{FF2B5EF4-FFF2-40B4-BE49-F238E27FC236}">
                <a16:creationId xmlns:a16="http://schemas.microsoft.com/office/drawing/2014/main" id="{CC4B6D75-3B2A-4C95-B1E7-754B9F7EE24D}"/>
              </a:ext>
            </a:extLst>
          </p:cNvPr>
          <p:cNvSpPr/>
          <p:nvPr/>
        </p:nvSpPr>
        <p:spPr>
          <a:xfrm>
            <a:off x="9057022"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5" name="14 Cubo">
            <a:extLst>
              <a:ext uri="{FF2B5EF4-FFF2-40B4-BE49-F238E27FC236}">
                <a16:creationId xmlns:a16="http://schemas.microsoft.com/office/drawing/2014/main" id="{64F749BB-16C8-4FCC-8D2C-08CAFB736DA3}"/>
              </a:ext>
            </a:extLst>
          </p:cNvPr>
          <p:cNvSpPr/>
          <p:nvPr/>
        </p:nvSpPr>
        <p:spPr>
          <a:xfrm>
            <a:off x="9296995"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6" name="14 Cubo">
            <a:extLst>
              <a:ext uri="{FF2B5EF4-FFF2-40B4-BE49-F238E27FC236}">
                <a16:creationId xmlns:a16="http://schemas.microsoft.com/office/drawing/2014/main" id="{DB777859-01E4-4457-A2CC-C456894CD814}"/>
              </a:ext>
            </a:extLst>
          </p:cNvPr>
          <p:cNvSpPr/>
          <p:nvPr/>
        </p:nvSpPr>
        <p:spPr>
          <a:xfrm>
            <a:off x="9536967"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7" name="14 Cubo">
            <a:extLst>
              <a:ext uri="{FF2B5EF4-FFF2-40B4-BE49-F238E27FC236}">
                <a16:creationId xmlns:a16="http://schemas.microsoft.com/office/drawing/2014/main" id="{242889DD-29C3-4A43-A34E-670C8A5FBA13}"/>
              </a:ext>
            </a:extLst>
          </p:cNvPr>
          <p:cNvSpPr/>
          <p:nvPr/>
        </p:nvSpPr>
        <p:spPr>
          <a:xfrm>
            <a:off x="9776940"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8" name="14 Cubo">
            <a:extLst>
              <a:ext uri="{FF2B5EF4-FFF2-40B4-BE49-F238E27FC236}">
                <a16:creationId xmlns:a16="http://schemas.microsoft.com/office/drawing/2014/main" id="{E7BD0823-B1D2-40A8-9A11-677F492FBBDC}"/>
              </a:ext>
            </a:extLst>
          </p:cNvPr>
          <p:cNvSpPr/>
          <p:nvPr/>
        </p:nvSpPr>
        <p:spPr>
          <a:xfrm>
            <a:off x="10016912"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89" name="14 Cubo">
            <a:extLst>
              <a:ext uri="{FF2B5EF4-FFF2-40B4-BE49-F238E27FC236}">
                <a16:creationId xmlns:a16="http://schemas.microsoft.com/office/drawing/2014/main" id="{803F8C02-DA20-4C59-81E1-8CA297F99F45}"/>
              </a:ext>
            </a:extLst>
          </p:cNvPr>
          <p:cNvSpPr/>
          <p:nvPr/>
        </p:nvSpPr>
        <p:spPr>
          <a:xfrm>
            <a:off x="10256885"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0" name="14 Cubo">
            <a:extLst>
              <a:ext uri="{FF2B5EF4-FFF2-40B4-BE49-F238E27FC236}">
                <a16:creationId xmlns:a16="http://schemas.microsoft.com/office/drawing/2014/main" id="{72096D0E-743B-456D-AA77-9DD71DAAE727}"/>
              </a:ext>
            </a:extLst>
          </p:cNvPr>
          <p:cNvSpPr/>
          <p:nvPr/>
        </p:nvSpPr>
        <p:spPr>
          <a:xfrm>
            <a:off x="9057022"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1" name="14 Cubo">
            <a:extLst>
              <a:ext uri="{FF2B5EF4-FFF2-40B4-BE49-F238E27FC236}">
                <a16:creationId xmlns:a16="http://schemas.microsoft.com/office/drawing/2014/main" id="{713BDDA9-7598-433F-B8EF-8D65ACB6355C}"/>
              </a:ext>
            </a:extLst>
          </p:cNvPr>
          <p:cNvSpPr/>
          <p:nvPr/>
        </p:nvSpPr>
        <p:spPr>
          <a:xfrm>
            <a:off x="9296995"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2" name="14 Cubo">
            <a:extLst>
              <a:ext uri="{FF2B5EF4-FFF2-40B4-BE49-F238E27FC236}">
                <a16:creationId xmlns:a16="http://schemas.microsoft.com/office/drawing/2014/main" id="{59596933-50F1-45B6-9A5C-39EA919FFFBA}"/>
              </a:ext>
            </a:extLst>
          </p:cNvPr>
          <p:cNvSpPr/>
          <p:nvPr/>
        </p:nvSpPr>
        <p:spPr>
          <a:xfrm>
            <a:off x="9536967"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3" name="14 Cubo">
            <a:extLst>
              <a:ext uri="{FF2B5EF4-FFF2-40B4-BE49-F238E27FC236}">
                <a16:creationId xmlns:a16="http://schemas.microsoft.com/office/drawing/2014/main" id="{6CE4E0BB-7FAC-4041-97F5-C62ED01739F6}"/>
              </a:ext>
            </a:extLst>
          </p:cNvPr>
          <p:cNvSpPr/>
          <p:nvPr/>
        </p:nvSpPr>
        <p:spPr>
          <a:xfrm>
            <a:off x="9776940"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4" name="14 Cubo">
            <a:extLst>
              <a:ext uri="{FF2B5EF4-FFF2-40B4-BE49-F238E27FC236}">
                <a16:creationId xmlns:a16="http://schemas.microsoft.com/office/drawing/2014/main" id="{18C012E7-F043-4529-943B-EF59945DB1FE}"/>
              </a:ext>
            </a:extLst>
          </p:cNvPr>
          <p:cNvSpPr/>
          <p:nvPr/>
        </p:nvSpPr>
        <p:spPr>
          <a:xfrm>
            <a:off x="10016912"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5" name="14 Cubo">
            <a:extLst>
              <a:ext uri="{FF2B5EF4-FFF2-40B4-BE49-F238E27FC236}">
                <a16:creationId xmlns:a16="http://schemas.microsoft.com/office/drawing/2014/main" id="{9A2471A5-A4BD-4773-8EB1-F3456AFAFE09}"/>
              </a:ext>
            </a:extLst>
          </p:cNvPr>
          <p:cNvSpPr/>
          <p:nvPr/>
        </p:nvSpPr>
        <p:spPr>
          <a:xfrm>
            <a:off x="10256885"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6" name="14 Cubo">
            <a:extLst>
              <a:ext uri="{FF2B5EF4-FFF2-40B4-BE49-F238E27FC236}">
                <a16:creationId xmlns:a16="http://schemas.microsoft.com/office/drawing/2014/main" id="{CDC7588E-DC43-40C9-8BC3-BDA52D73CF52}"/>
              </a:ext>
            </a:extLst>
          </p:cNvPr>
          <p:cNvSpPr/>
          <p:nvPr/>
        </p:nvSpPr>
        <p:spPr>
          <a:xfrm>
            <a:off x="9057022"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7" name="14 Cubo">
            <a:extLst>
              <a:ext uri="{FF2B5EF4-FFF2-40B4-BE49-F238E27FC236}">
                <a16:creationId xmlns:a16="http://schemas.microsoft.com/office/drawing/2014/main" id="{0E6FBBF4-FF0B-4505-85EB-458CC4FFB88B}"/>
              </a:ext>
            </a:extLst>
          </p:cNvPr>
          <p:cNvSpPr/>
          <p:nvPr/>
        </p:nvSpPr>
        <p:spPr>
          <a:xfrm>
            <a:off x="9296995"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8" name="14 Cubo">
            <a:extLst>
              <a:ext uri="{FF2B5EF4-FFF2-40B4-BE49-F238E27FC236}">
                <a16:creationId xmlns:a16="http://schemas.microsoft.com/office/drawing/2014/main" id="{F2F65F3E-D7F1-4097-AECC-8913CC33B86D}"/>
              </a:ext>
            </a:extLst>
          </p:cNvPr>
          <p:cNvSpPr/>
          <p:nvPr/>
        </p:nvSpPr>
        <p:spPr>
          <a:xfrm>
            <a:off x="9536967"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99" name="14 Cubo">
            <a:extLst>
              <a:ext uri="{FF2B5EF4-FFF2-40B4-BE49-F238E27FC236}">
                <a16:creationId xmlns:a16="http://schemas.microsoft.com/office/drawing/2014/main" id="{AA9F62AC-02D9-4355-8F57-CDEEE3E6B7D5}"/>
              </a:ext>
            </a:extLst>
          </p:cNvPr>
          <p:cNvSpPr/>
          <p:nvPr/>
        </p:nvSpPr>
        <p:spPr>
          <a:xfrm>
            <a:off x="9776940"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0" name="14 Cubo">
            <a:extLst>
              <a:ext uri="{FF2B5EF4-FFF2-40B4-BE49-F238E27FC236}">
                <a16:creationId xmlns:a16="http://schemas.microsoft.com/office/drawing/2014/main" id="{7A67D031-4E4E-4ECC-9FD6-5140A2EF429E}"/>
              </a:ext>
            </a:extLst>
          </p:cNvPr>
          <p:cNvSpPr/>
          <p:nvPr/>
        </p:nvSpPr>
        <p:spPr>
          <a:xfrm>
            <a:off x="10016912"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1" name="14 Cubo">
            <a:extLst>
              <a:ext uri="{FF2B5EF4-FFF2-40B4-BE49-F238E27FC236}">
                <a16:creationId xmlns:a16="http://schemas.microsoft.com/office/drawing/2014/main" id="{483E41F8-494C-4E7B-8AA4-80B3F0A6C681}"/>
              </a:ext>
            </a:extLst>
          </p:cNvPr>
          <p:cNvSpPr/>
          <p:nvPr/>
        </p:nvSpPr>
        <p:spPr>
          <a:xfrm>
            <a:off x="9296995"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2" name="14 Cubo">
            <a:extLst>
              <a:ext uri="{FF2B5EF4-FFF2-40B4-BE49-F238E27FC236}">
                <a16:creationId xmlns:a16="http://schemas.microsoft.com/office/drawing/2014/main" id="{A7F4A37C-A333-4CA0-AD98-33E57637522A}"/>
              </a:ext>
            </a:extLst>
          </p:cNvPr>
          <p:cNvSpPr/>
          <p:nvPr/>
        </p:nvSpPr>
        <p:spPr>
          <a:xfrm>
            <a:off x="9057022"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3" name="14 Cubo">
            <a:extLst>
              <a:ext uri="{FF2B5EF4-FFF2-40B4-BE49-F238E27FC236}">
                <a16:creationId xmlns:a16="http://schemas.microsoft.com/office/drawing/2014/main" id="{6D4C0497-4D49-4585-8435-376789C7B5F6}"/>
              </a:ext>
            </a:extLst>
          </p:cNvPr>
          <p:cNvSpPr/>
          <p:nvPr/>
        </p:nvSpPr>
        <p:spPr>
          <a:xfrm>
            <a:off x="9296995"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4" name="14 Cubo">
            <a:extLst>
              <a:ext uri="{FF2B5EF4-FFF2-40B4-BE49-F238E27FC236}">
                <a16:creationId xmlns:a16="http://schemas.microsoft.com/office/drawing/2014/main" id="{C2492936-7D58-41D3-8328-916F21BE3C82}"/>
              </a:ext>
            </a:extLst>
          </p:cNvPr>
          <p:cNvSpPr/>
          <p:nvPr/>
        </p:nvSpPr>
        <p:spPr>
          <a:xfrm>
            <a:off x="9536967"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5" name="14 Cubo">
            <a:extLst>
              <a:ext uri="{FF2B5EF4-FFF2-40B4-BE49-F238E27FC236}">
                <a16:creationId xmlns:a16="http://schemas.microsoft.com/office/drawing/2014/main" id="{91E27A87-FA82-4E52-BD01-4E73FDEBE7F4}"/>
              </a:ext>
            </a:extLst>
          </p:cNvPr>
          <p:cNvSpPr/>
          <p:nvPr/>
        </p:nvSpPr>
        <p:spPr>
          <a:xfrm>
            <a:off x="9776940"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6" name="14 Cubo">
            <a:extLst>
              <a:ext uri="{FF2B5EF4-FFF2-40B4-BE49-F238E27FC236}">
                <a16:creationId xmlns:a16="http://schemas.microsoft.com/office/drawing/2014/main" id="{970410FE-5359-4993-B2D8-8AD236038626}"/>
              </a:ext>
            </a:extLst>
          </p:cNvPr>
          <p:cNvSpPr/>
          <p:nvPr/>
        </p:nvSpPr>
        <p:spPr>
          <a:xfrm>
            <a:off x="10016912"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7" name="14 Cubo">
            <a:extLst>
              <a:ext uri="{FF2B5EF4-FFF2-40B4-BE49-F238E27FC236}">
                <a16:creationId xmlns:a16="http://schemas.microsoft.com/office/drawing/2014/main" id="{8002D447-2917-42D6-81D3-4FD49EC9DB35}"/>
              </a:ext>
            </a:extLst>
          </p:cNvPr>
          <p:cNvSpPr/>
          <p:nvPr/>
        </p:nvSpPr>
        <p:spPr>
          <a:xfrm>
            <a:off x="10256885"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8" name="14 Cubo">
            <a:extLst>
              <a:ext uri="{FF2B5EF4-FFF2-40B4-BE49-F238E27FC236}">
                <a16:creationId xmlns:a16="http://schemas.microsoft.com/office/drawing/2014/main" id="{E26B04EF-3AEF-42C7-A285-A0D28FBB4B5A}"/>
              </a:ext>
            </a:extLst>
          </p:cNvPr>
          <p:cNvSpPr/>
          <p:nvPr/>
        </p:nvSpPr>
        <p:spPr>
          <a:xfrm>
            <a:off x="9057022"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09" name="14 Cubo">
            <a:extLst>
              <a:ext uri="{FF2B5EF4-FFF2-40B4-BE49-F238E27FC236}">
                <a16:creationId xmlns:a16="http://schemas.microsoft.com/office/drawing/2014/main" id="{CC8137A1-DDD4-4838-BE00-B8CFA948C2EB}"/>
              </a:ext>
            </a:extLst>
          </p:cNvPr>
          <p:cNvSpPr/>
          <p:nvPr/>
        </p:nvSpPr>
        <p:spPr>
          <a:xfrm>
            <a:off x="9296995"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0" name="14 Cubo">
            <a:extLst>
              <a:ext uri="{FF2B5EF4-FFF2-40B4-BE49-F238E27FC236}">
                <a16:creationId xmlns:a16="http://schemas.microsoft.com/office/drawing/2014/main" id="{E1492A04-46F3-470D-ADD2-39333B11F286}"/>
              </a:ext>
            </a:extLst>
          </p:cNvPr>
          <p:cNvSpPr/>
          <p:nvPr/>
        </p:nvSpPr>
        <p:spPr>
          <a:xfrm>
            <a:off x="9536967"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1" name="14 Cubo">
            <a:extLst>
              <a:ext uri="{FF2B5EF4-FFF2-40B4-BE49-F238E27FC236}">
                <a16:creationId xmlns:a16="http://schemas.microsoft.com/office/drawing/2014/main" id="{664A38FD-E633-4218-869B-80EA071CDB7C}"/>
              </a:ext>
            </a:extLst>
          </p:cNvPr>
          <p:cNvSpPr/>
          <p:nvPr/>
        </p:nvSpPr>
        <p:spPr>
          <a:xfrm>
            <a:off x="9776940"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2" name="14 Cubo">
            <a:extLst>
              <a:ext uri="{FF2B5EF4-FFF2-40B4-BE49-F238E27FC236}">
                <a16:creationId xmlns:a16="http://schemas.microsoft.com/office/drawing/2014/main" id="{49985B32-B5D7-430F-A0B8-9A52B6A19D7B}"/>
              </a:ext>
            </a:extLst>
          </p:cNvPr>
          <p:cNvSpPr/>
          <p:nvPr/>
        </p:nvSpPr>
        <p:spPr>
          <a:xfrm>
            <a:off x="10016912"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3" name="14 Cubo">
            <a:extLst>
              <a:ext uri="{FF2B5EF4-FFF2-40B4-BE49-F238E27FC236}">
                <a16:creationId xmlns:a16="http://schemas.microsoft.com/office/drawing/2014/main" id="{B9BB2D1C-F0F1-4717-9621-8E7CFC437C3E}"/>
              </a:ext>
            </a:extLst>
          </p:cNvPr>
          <p:cNvSpPr/>
          <p:nvPr/>
        </p:nvSpPr>
        <p:spPr>
          <a:xfrm>
            <a:off x="10256885"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4" name="14 Cubo">
            <a:extLst>
              <a:ext uri="{FF2B5EF4-FFF2-40B4-BE49-F238E27FC236}">
                <a16:creationId xmlns:a16="http://schemas.microsoft.com/office/drawing/2014/main" id="{F2D8671F-3EF1-4C28-BA3D-1E6013063057}"/>
              </a:ext>
            </a:extLst>
          </p:cNvPr>
          <p:cNvSpPr/>
          <p:nvPr/>
        </p:nvSpPr>
        <p:spPr>
          <a:xfrm>
            <a:off x="9057022"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5" name="14 Cubo">
            <a:extLst>
              <a:ext uri="{FF2B5EF4-FFF2-40B4-BE49-F238E27FC236}">
                <a16:creationId xmlns:a16="http://schemas.microsoft.com/office/drawing/2014/main" id="{4F7DEB31-2093-4F28-8BE9-A5FBCCD084C4}"/>
              </a:ext>
            </a:extLst>
          </p:cNvPr>
          <p:cNvSpPr/>
          <p:nvPr/>
        </p:nvSpPr>
        <p:spPr>
          <a:xfrm>
            <a:off x="9296995"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6" name="14 Cubo">
            <a:extLst>
              <a:ext uri="{FF2B5EF4-FFF2-40B4-BE49-F238E27FC236}">
                <a16:creationId xmlns:a16="http://schemas.microsoft.com/office/drawing/2014/main" id="{851989C8-1A8B-46DE-859B-D3A18D39BA98}"/>
              </a:ext>
            </a:extLst>
          </p:cNvPr>
          <p:cNvSpPr/>
          <p:nvPr/>
        </p:nvSpPr>
        <p:spPr>
          <a:xfrm>
            <a:off x="9536967"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7" name="14 Cubo">
            <a:extLst>
              <a:ext uri="{FF2B5EF4-FFF2-40B4-BE49-F238E27FC236}">
                <a16:creationId xmlns:a16="http://schemas.microsoft.com/office/drawing/2014/main" id="{E9580282-FEE1-4B2D-AA16-40F60E97DDEB}"/>
              </a:ext>
            </a:extLst>
          </p:cNvPr>
          <p:cNvSpPr/>
          <p:nvPr/>
        </p:nvSpPr>
        <p:spPr>
          <a:xfrm>
            <a:off x="9776940"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8" name="14 Cubo">
            <a:extLst>
              <a:ext uri="{FF2B5EF4-FFF2-40B4-BE49-F238E27FC236}">
                <a16:creationId xmlns:a16="http://schemas.microsoft.com/office/drawing/2014/main" id="{3AB9D442-F4ED-4439-B618-4A0F0D05E558}"/>
              </a:ext>
            </a:extLst>
          </p:cNvPr>
          <p:cNvSpPr/>
          <p:nvPr/>
        </p:nvSpPr>
        <p:spPr>
          <a:xfrm>
            <a:off x="10016912"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19" name="14 Cubo">
            <a:extLst>
              <a:ext uri="{FF2B5EF4-FFF2-40B4-BE49-F238E27FC236}">
                <a16:creationId xmlns:a16="http://schemas.microsoft.com/office/drawing/2014/main" id="{311F4728-228B-4BE0-AF5A-B1B71060C688}"/>
              </a:ext>
            </a:extLst>
          </p:cNvPr>
          <p:cNvSpPr/>
          <p:nvPr/>
        </p:nvSpPr>
        <p:spPr>
          <a:xfrm>
            <a:off x="10256885"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0" name="14 Cubo">
            <a:extLst>
              <a:ext uri="{FF2B5EF4-FFF2-40B4-BE49-F238E27FC236}">
                <a16:creationId xmlns:a16="http://schemas.microsoft.com/office/drawing/2014/main" id="{7F19511C-CCFF-4AA6-B31C-C5B8C2FC5A18}"/>
              </a:ext>
            </a:extLst>
          </p:cNvPr>
          <p:cNvSpPr/>
          <p:nvPr/>
        </p:nvSpPr>
        <p:spPr>
          <a:xfrm>
            <a:off x="9057022"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1" name="14 Cubo">
            <a:extLst>
              <a:ext uri="{FF2B5EF4-FFF2-40B4-BE49-F238E27FC236}">
                <a16:creationId xmlns:a16="http://schemas.microsoft.com/office/drawing/2014/main" id="{8EC1DE5B-27EF-4D27-8FAB-2CF26BABB20F}"/>
              </a:ext>
            </a:extLst>
          </p:cNvPr>
          <p:cNvSpPr/>
          <p:nvPr/>
        </p:nvSpPr>
        <p:spPr>
          <a:xfrm>
            <a:off x="9296995"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2" name="14 Cubo">
            <a:extLst>
              <a:ext uri="{FF2B5EF4-FFF2-40B4-BE49-F238E27FC236}">
                <a16:creationId xmlns:a16="http://schemas.microsoft.com/office/drawing/2014/main" id="{8E952D32-2E1C-4523-ADF2-9F57149D654D}"/>
              </a:ext>
            </a:extLst>
          </p:cNvPr>
          <p:cNvSpPr/>
          <p:nvPr/>
        </p:nvSpPr>
        <p:spPr>
          <a:xfrm>
            <a:off x="9536967"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3" name="14 Cubo">
            <a:extLst>
              <a:ext uri="{FF2B5EF4-FFF2-40B4-BE49-F238E27FC236}">
                <a16:creationId xmlns:a16="http://schemas.microsoft.com/office/drawing/2014/main" id="{7628FB30-3543-4B2E-850B-DFE6F7CA1DBA}"/>
              </a:ext>
            </a:extLst>
          </p:cNvPr>
          <p:cNvSpPr/>
          <p:nvPr/>
        </p:nvSpPr>
        <p:spPr>
          <a:xfrm>
            <a:off x="9776940"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4" name="14 Cubo">
            <a:extLst>
              <a:ext uri="{FF2B5EF4-FFF2-40B4-BE49-F238E27FC236}">
                <a16:creationId xmlns:a16="http://schemas.microsoft.com/office/drawing/2014/main" id="{1C1798B5-6D0E-4644-95E0-9B954C0BCEB4}"/>
              </a:ext>
            </a:extLst>
          </p:cNvPr>
          <p:cNvSpPr/>
          <p:nvPr/>
        </p:nvSpPr>
        <p:spPr>
          <a:xfrm>
            <a:off x="10016912"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5" name="14 Cubo">
            <a:extLst>
              <a:ext uri="{FF2B5EF4-FFF2-40B4-BE49-F238E27FC236}">
                <a16:creationId xmlns:a16="http://schemas.microsoft.com/office/drawing/2014/main" id="{37230C2E-F027-4291-B990-37D1BF783988}"/>
              </a:ext>
            </a:extLst>
          </p:cNvPr>
          <p:cNvSpPr/>
          <p:nvPr/>
        </p:nvSpPr>
        <p:spPr>
          <a:xfrm>
            <a:off x="10256885"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6" name="14 Cubo">
            <a:extLst>
              <a:ext uri="{FF2B5EF4-FFF2-40B4-BE49-F238E27FC236}">
                <a16:creationId xmlns:a16="http://schemas.microsoft.com/office/drawing/2014/main" id="{12FCA186-BE50-4833-9BEC-D57DEA4E02F1}"/>
              </a:ext>
            </a:extLst>
          </p:cNvPr>
          <p:cNvSpPr/>
          <p:nvPr/>
        </p:nvSpPr>
        <p:spPr>
          <a:xfrm>
            <a:off x="9057022"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8" name="14 Cubo">
            <a:extLst>
              <a:ext uri="{FF2B5EF4-FFF2-40B4-BE49-F238E27FC236}">
                <a16:creationId xmlns:a16="http://schemas.microsoft.com/office/drawing/2014/main" id="{F9D75E02-149E-42F0-9989-E48E84527660}"/>
              </a:ext>
            </a:extLst>
          </p:cNvPr>
          <p:cNvSpPr/>
          <p:nvPr/>
        </p:nvSpPr>
        <p:spPr>
          <a:xfrm>
            <a:off x="9296995"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29" name="14 Cubo">
            <a:extLst>
              <a:ext uri="{FF2B5EF4-FFF2-40B4-BE49-F238E27FC236}">
                <a16:creationId xmlns:a16="http://schemas.microsoft.com/office/drawing/2014/main" id="{801C7FD1-7C9C-4FE0-BBE9-DEBA5BCCCC9A}"/>
              </a:ext>
            </a:extLst>
          </p:cNvPr>
          <p:cNvSpPr/>
          <p:nvPr/>
        </p:nvSpPr>
        <p:spPr>
          <a:xfrm>
            <a:off x="9536967"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0" name="14 Cubo">
            <a:extLst>
              <a:ext uri="{FF2B5EF4-FFF2-40B4-BE49-F238E27FC236}">
                <a16:creationId xmlns:a16="http://schemas.microsoft.com/office/drawing/2014/main" id="{0A5A356B-526F-45B6-B6C2-9605506BAFE2}"/>
              </a:ext>
            </a:extLst>
          </p:cNvPr>
          <p:cNvSpPr/>
          <p:nvPr/>
        </p:nvSpPr>
        <p:spPr>
          <a:xfrm>
            <a:off x="9776940"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1" name="14 Cubo">
            <a:extLst>
              <a:ext uri="{FF2B5EF4-FFF2-40B4-BE49-F238E27FC236}">
                <a16:creationId xmlns:a16="http://schemas.microsoft.com/office/drawing/2014/main" id="{FD2BD103-45BD-4BD7-A622-E23E73E4965D}"/>
              </a:ext>
            </a:extLst>
          </p:cNvPr>
          <p:cNvSpPr/>
          <p:nvPr/>
        </p:nvSpPr>
        <p:spPr>
          <a:xfrm>
            <a:off x="10256885"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2" name="14 Cubo">
            <a:extLst>
              <a:ext uri="{FF2B5EF4-FFF2-40B4-BE49-F238E27FC236}">
                <a16:creationId xmlns:a16="http://schemas.microsoft.com/office/drawing/2014/main" id="{43AB3267-9D33-4A85-8CC9-5CFFA5EFBFBB}"/>
              </a:ext>
            </a:extLst>
          </p:cNvPr>
          <p:cNvSpPr/>
          <p:nvPr/>
        </p:nvSpPr>
        <p:spPr>
          <a:xfrm>
            <a:off x="9057022"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3" name="14 Cubo">
            <a:extLst>
              <a:ext uri="{FF2B5EF4-FFF2-40B4-BE49-F238E27FC236}">
                <a16:creationId xmlns:a16="http://schemas.microsoft.com/office/drawing/2014/main" id="{198EEE21-2F4C-4E67-A27D-FBD1FF8DA478}"/>
              </a:ext>
            </a:extLst>
          </p:cNvPr>
          <p:cNvSpPr/>
          <p:nvPr/>
        </p:nvSpPr>
        <p:spPr>
          <a:xfrm>
            <a:off x="10736830"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4" name="14 Cubo">
            <a:extLst>
              <a:ext uri="{FF2B5EF4-FFF2-40B4-BE49-F238E27FC236}">
                <a16:creationId xmlns:a16="http://schemas.microsoft.com/office/drawing/2014/main" id="{7C30C6E2-AEFD-4678-AE56-FDF63AE9545F}"/>
              </a:ext>
            </a:extLst>
          </p:cNvPr>
          <p:cNvSpPr/>
          <p:nvPr/>
        </p:nvSpPr>
        <p:spPr>
          <a:xfrm>
            <a:off x="9536967"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5" name="14 Cubo">
            <a:extLst>
              <a:ext uri="{FF2B5EF4-FFF2-40B4-BE49-F238E27FC236}">
                <a16:creationId xmlns:a16="http://schemas.microsoft.com/office/drawing/2014/main" id="{72E5D78E-8813-43FD-8BD7-4470E9F9B208}"/>
              </a:ext>
            </a:extLst>
          </p:cNvPr>
          <p:cNvSpPr/>
          <p:nvPr/>
        </p:nvSpPr>
        <p:spPr>
          <a:xfrm>
            <a:off x="9776940"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6" name="14 Cubo">
            <a:extLst>
              <a:ext uri="{FF2B5EF4-FFF2-40B4-BE49-F238E27FC236}">
                <a16:creationId xmlns:a16="http://schemas.microsoft.com/office/drawing/2014/main" id="{872FD83B-A146-44B6-9140-DBBFAE86DB95}"/>
              </a:ext>
            </a:extLst>
          </p:cNvPr>
          <p:cNvSpPr/>
          <p:nvPr/>
        </p:nvSpPr>
        <p:spPr>
          <a:xfrm>
            <a:off x="10016912"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7" name="14 Cubo">
            <a:extLst>
              <a:ext uri="{FF2B5EF4-FFF2-40B4-BE49-F238E27FC236}">
                <a16:creationId xmlns:a16="http://schemas.microsoft.com/office/drawing/2014/main" id="{516732C1-8AC6-48D8-932F-5FBA8F7CF7D2}"/>
              </a:ext>
            </a:extLst>
          </p:cNvPr>
          <p:cNvSpPr/>
          <p:nvPr/>
        </p:nvSpPr>
        <p:spPr>
          <a:xfrm>
            <a:off x="10256885"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8" name="14 Cubo">
            <a:extLst>
              <a:ext uri="{FF2B5EF4-FFF2-40B4-BE49-F238E27FC236}">
                <a16:creationId xmlns:a16="http://schemas.microsoft.com/office/drawing/2014/main" id="{9C5287B5-D1B2-4CCD-869C-FC8F3D573774}"/>
              </a:ext>
            </a:extLst>
          </p:cNvPr>
          <p:cNvSpPr/>
          <p:nvPr/>
        </p:nvSpPr>
        <p:spPr>
          <a:xfrm>
            <a:off x="8817050" y="250497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39" name="14 Cubo">
            <a:extLst>
              <a:ext uri="{FF2B5EF4-FFF2-40B4-BE49-F238E27FC236}">
                <a16:creationId xmlns:a16="http://schemas.microsoft.com/office/drawing/2014/main" id="{C79735AA-6749-4554-8064-558BFD311FA9}"/>
              </a:ext>
            </a:extLst>
          </p:cNvPr>
          <p:cNvSpPr/>
          <p:nvPr/>
        </p:nvSpPr>
        <p:spPr>
          <a:xfrm>
            <a:off x="8817050" y="274462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0" name="14 Cubo">
            <a:extLst>
              <a:ext uri="{FF2B5EF4-FFF2-40B4-BE49-F238E27FC236}">
                <a16:creationId xmlns:a16="http://schemas.microsoft.com/office/drawing/2014/main" id="{1B0A5FD8-CF9A-46D6-9E89-A88107D04B04}"/>
              </a:ext>
            </a:extLst>
          </p:cNvPr>
          <p:cNvSpPr/>
          <p:nvPr/>
        </p:nvSpPr>
        <p:spPr>
          <a:xfrm>
            <a:off x="8817050"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1" name="14 Cubo">
            <a:extLst>
              <a:ext uri="{FF2B5EF4-FFF2-40B4-BE49-F238E27FC236}">
                <a16:creationId xmlns:a16="http://schemas.microsoft.com/office/drawing/2014/main" id="{0AF100F5-134A-46FA-88EC-579429FE5C35}"/>
              </a:ext>
            </a:extLst>
          </p:cNvPr>
          <p:cNvSpPr/>
          <p:nvPr/>
        </p:nvSpPr>
        <p:spPr>
          <a:xfrm>
            <a:off x="8817050" y="3223943"/>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2" name="14 Cubo">
            <a:extLst>
              <a:ext uri="{FF2B5EF4-FFF2-40B4-BE49-F238E27FC236}">
                <a16:creationId xmlns:a16="http://schemas.microsoft.com/office/drawing/2014/main" id="{BEEBD1B9-3D69-46DF-B6BB-26A665D8BCB0}"/>
              </a:ext>
            </a:extLst>
          </p:cNvPr>
          <p:cNvSpPr/>
          <p:nvPr/>
        </p:nvSpPr>
        <p:spPr>
          <a:xfrm>
            <a:off x="8817050" y="3463600"/>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3" name="14 Cubo">
            <a:extLst>
              <a:ext uri="{FF2B5EF4-FFF2-40B4-BE49-F238E27FC236}">
                <a16:creationId xmlns:a16="http://schemas.microsoft.com/office/drawing/2014/main" id="{3F8F969B-F7ED-44CC-9E65-8753A2046A22}"/>
              </a:ext>
            </a:extLst>
          </p:cNvPr>
          <p:cNvSpPr/>
          <p:nvPr/>
        </p:nvSpPr>
        <p:spPr>
          <a:xfrm>
            <a:off x="8817050" y="3703257"/>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4" name="14 Cubo">
            <a:extLst>
              <a:ext uri="{FF2B5EF4-FFF2-40B4-BE49-F238E27FC236}">
                <a16:creationId xmlns:a16="http://schemas.microsoft.com/office/drawing/2014/main" id="{1E968D64-0330-401C-BE31-5724B411FACB}"/>
              </a:ext>
            </a:extLst>
          </p:cNvPr>
          <p:cNvSpPr/>
          <p:nvPr/>
        </p:nvSpPr>
        <p:spPr>
          <a:xfrm>
            <a:off x="8817050" y="4420068"/>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5" name="14 Cubo">
            <a:extLst>
              <a:ext uri="{FF2B5EF4-FFF2-40B4-BE49-F238E27FC236}">
                <a16:creationId xmlns:a16="http://schemas.microsoft.com/office/drawing/2014/main" id="{66960A9C-2FF3-4BA0-9941-B9BBD76C4E1B}"/>
              </a:ext>
            </a:extLst>
          </p:cNvPr>
          <p:cNvSpPr/>
          <p:nvPr/>
        </p:nvSpPr>
        <p:spPr>
          <a:xfrm>
            <a:off x="8817050" y="4661885"/>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6" name="14 Cubo">
            <a:extLst>
              <a:ext uri="{FF2B5EF4-FFF2-40B4-BE49-F238E27FC236}">
                <a16:creationId xmlns:a16="http://schemas.microsoft.com/office/drawing/2014/main" id="{51CC7656-04DE-434D-8EC1-49CEA002F5A7}"/>
              </a:ext>
            </a:extLst>
          </p:cNvPr>
          <p:cNvSpPr/>
          <p:nvPr/>
        </p:nvSpPr>
        <p:spPr>
          <a:xfrm>
            <a:off x="8817050"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7" name="14 Cubo">
            <a:extLst>
              <a:ext uri="{FF2B5EF4-FFF2-40B4-BE49-F238E27FC236}">
                <a16:creationId xmlns:a16="http://schemas.microsoft.com/office/drawing/2014/main" id="{422F4E6B-FFA4-4E67-987D-1271E0FBDBF6}"/>
              </a:ext>
            </a:extLst>
          </p:cNvPr>
          <p:cNvSpPr/>
          <p:nvPr/>
        </p:nvSpPr>
        <p:spPr>
          <a:xfrm>
            <a:off x="8817050" y="4178249"/>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8" name="27 Cubo">
            <a:extLst>
              <a:ext uri="{FF2B5EF4-FFF2-40B4-BE49-F238E27FC236}">
                <a16:creationId xmlns:a16="http://schemas.microsoft.com/office/drawing/2014/main" id="{83188FC4-480D-4241-9F41-439464CDF2DA}"/>
              </a:ext>
            </a:extLst>
          </p:cNvPr>
          <p:cNvSpPr/>
          <p:nvPr/>
        </p:nvSpPr>
        <p:spPr>
          <a:xfrm>
            <a:off x="10016912"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49" name="14 Cubo">
            <a:extLst>
              <a:ext uri="{FF2B5EF4-FFF2-40B4-BE49-F238E27FC236}">
                <a16:creationId xmlns:a16="http://schemas.microsoft.com/office/drawing/2014/main" id="{12B3F4AE-DCF3-4159-B914-63CA1107213E}"/>
              </a:ext>
            </a:extLst>
          </p:cNvPr>
          <p:cNvSpPr/>
          <p:nvPr/>
        </p:nvSpPr>
        <p:spPr>
          <a:xfrm>
            <a:off x="947895"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0" name="14 Cubo">
            <a:extLst>
              <a:ext uri="{FF2B5EF4-FFF2-40B4-BE49-F238E27FC236}">
                <a16:creationId xmlns:a16="http://schemas.microsoft.com/office/drawing/2014/main" id="{245456DF-C38E-4362-A100-4102FAAA2D4F}"/>
              </a:ext>
            </a:extLst>
          </p:cNvPr>
          <p:cNvSpPr/>
          <p:nvPr/>
        </p:nvSpPr>
        <p:spPr>
          <a:xfrm>
            <a:off x="1187313"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1" name="14 Cubo">
            <a:extLst>
              <a:ext uri="{FF2B5EF4-FFF2-40B4-BE49-F238E27FC236}">
                <a16:creationId xmlns:a16="http://schemas.microsoft.com/office/drawing/2014/main" id="{964C5A60-C6F4-49B5-B190-238D71D4AFE9}"/>
              </a:ext>
            </a:extLst>
          </p:cNvPr>
          <p:cNvSpPr/>
          <p:nvPr/>
        </p:nvSpPr>
        <p:spPr>
          <a:xfrm>
            <a:off x="1426731"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2" name="14 Cubo">
            <a:extLst>
              <a:ext uri="{FF2B5EF4-FFF2-40B4-BE49-F238E27FC236}">
                <a16:creationId xmlns:a16="http://schemas.microsoft.com/office/drawing/2014/main" id="{747DAAE2-C778-4F96-8464-695EC9A55FCA}"/>
              </a:ext>
            </a:extLst>
          </p:cNvPr>
          <p:cNvSpPr/>
          <p:nvPr/>
        </p:nvSpPr>
        <p:spPr>
          <a:xfrm>
            <a:off x="1666149"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3" name="14 Cubo">
            <a:extLst>
              <a:ext uri="{FF2B5EF4-FFF2-40B4-BE49-F238E27FC236}">
                <a16:creationId xmlns:a16="http://schemas.microsoft.com/office/drawing/2014/main" id="{1B89BD59-D0D3-4042-9E54-A2846D5E7231}"/>
              </a:ext>
            </a:extLst>
          </p:cNvPr>
          <p:cNvSpPr/>
          <p:nvPr/>
        </p:nvSpPr>
        <p:spPr>
          <a:xfrm>
            <a:off x="947895"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4" name="14 Cubo">
            <a:extLst>
              <a:ext uri="{FF2B5EF4-FFF2-40B4-BE49-F238E27FC236}">
                <a16:creationId xmlns:a16="http://schemas.microsoft.com/office/drawing/2014/main" id="{DBEE8C8C-70E1-4D3A-A197-7C2AF8170809}"/>
              </a:ext>
            </a:extLst>
          </p:cNvPr>
          <p:cNvSpPr/>
          <p:nvPr/>
        </p:nvSpPr>
        <p:spPr>
          <a:xfrm>
            <a:off x="1187313"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14 Cubo">
            <a:extLst>
              <a:ext uri="{FF2B5EF4-FFF2-40B4-BE49-F238E27FC236}">
                <a16:creationId xmlns:a16="http://schemas.microsoft.com/office/drawing/2014/main" id="{068B069F-9BED-4E49-A2F9-6BAE7FE99B45}"/>
              </a:ext>
            </a:extLst>
          </p:cNvPr>
          <p:cNvSpPr/>
          <p:nvPr/>
        </p:nvSpPr>
        <p:spPr>
          <a:xfrm>
            <a:off x="1426731"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14 Cubo">
            <a:extLst>
              <a:ext uri="{FF2B5EF4-FFF2-40B4-BE49-F238E27FC236}">
                <a16:creationId xmlns:a16="http://schemas.microsoft.com/office/drawing/2014/main" id="{E814C6F1-92D4-4FA0-A590-8F117F6C48A1}"/>
              </a:ext>
            </a:extLst>
          </p:cNvPr>
          <p:cNvSpPr/>
          <p:nvPr/>
        </p:nvSpPr>
        <p:spPr>
          <a:xfrm>
            <a:off x="1666149"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14 Cubo">
            <a:extLst>
              <a:ext uri="{FF2B5EF4-FFF2-40B4-BE49-F238E27FC236}">
                <a16:creationId xmlns:a16="http://schemas.microsoft.com/office/drawing/2014/main" id="{10FCB3ED-F9E1-42C7-BFD2-24D7F86A239B}"/>
              </a:ext>
            </a:extLst>
          </p:cNvPr>
          <p:cNvSpPr/>
          <p:nvPr/>
        </p:nvSpPr>
        <p:spPr>
          <a:xfrm>
            <a:off x="947895"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14 Cubo">
            <a:extLst>
              <a:ext uri="{FF2B5EF4-FFF2-40B4-BE49-F238E27FC236}">
                <a16:creationId xmlns:a16="http://schemas.microsoft.com/office/drawing/2014/main" id="{475AD622-7C0B-4D6B-A94D-C5E0046D0F5F}"/>
              </a:ext>
            </a:extLst>
          </p:cNvPr>
          <p:cNvSpPr/>
          <p:nvPr/>
        </p:nvSpPr>
        <p:spPr>
          <a:xfrm>
            <a:off x="1187313"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14 Cubo">
            <a:extLst>
              <a:ext uri="{FF2B5EF4-FFF2-40B4-BE49-F238E27FC236}">
                <a16:creationId xmlns:a16="http://schemas.microsoft.com/office/drawing/2014/main" id="{9E6E61CA-54FA-4147-B51F-0E29A4ED4A66}"/>
              </a:ext>
            </a:extLst>
          </p:cNvPr>
          <p:cNvSpPr/>
          <p:nvPr/>
        </p:nvSpPr>
        <p:spPr>
          <a:xfrm>
            <a:off x="1426731"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14 Cubo">
            <a:extLst>
              <a:ext uri="{FF2B5EF4-FFF2-40B4-BE49-F238E27FC236}">
                <a16:creationId xmlns:a16="http://schemas.microsoft.com/office/drawing/2014/main" id="{6B0DD65D-1626-4720-92F4-96722CC5CCFC}"/>
              </a:ext>
            </a:extLst>
          </p:cNvPr>
          <p:cNvSpPr/>
          <p:nvPr/>
        </p:nvSpPr>
        <p:spPr>
          <a:xfrm>
            <a:off x="1666149"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14 Cubo">
            <a:extLst>
              <a:ext uri="{FF2B5EF4-FFF2-40B4-BE49-F238E27FC236}">
                <a16:creationId xmlns:a16="http://schemas.microsoft.com/office/drawing/2014/main" id="{EC72B982-10E7-436C-AD5D-493396B91404}"/>
              </a:ext>
            </a:extLst>
          </p:cNvPr>
          <p:cNvSpPr/>
          <p:nvPr/>
        </p:nvSpPr>
        <p:spPr>
          <a:xfrm>
            <a:off x="947895"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14 Cubo">
            <a:extLst>
              <a:ext uri="{FF2B5EF4-FFF2-40B4-BE49-F238E27FC236}">
                <a16:creationId xmlns:a16="http://schemas.microsoft.com/office/drawing/2014/main" id="{9DBCBD2A-62D0-4B51-9DD0-1DA52C305AA8}"/>
              </a:ext>
            </a:extLst>
          </p:cNvPr>
          <p:cNvSpPr/>
          <p:nvPr/>
        </p:nvSpPr>
        <p:spPr>
          <a:xfrm>
            <a:off x="1187313"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14 Cubo">
            <a:extLst>
              <a:ext uri="{FF2B5EF4-FFF2-40B4-BE49-F238E27FC236}">
                <a16:creationId xmlns:a16="http://schemas.microsoft.com/office/drawing/2014/main" id="{BB0B1F88-BFBE-4F1B-8AD1-7BE6A8520318}"/>
              </a:ext>
            </a:extLst>
          </p:cNvPr>
          <p:cNvSpPr/>
          <p:nvPr/>
        </p:nvSpPr>
        <p:spPr>
          <a:xfrm>
            <a:off x="1426731"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14 Cubo">
            <a:extLst>
              <a:ext uri="{FF2B5EF4-FFF2-40B4-BE49-F238E27FC236}">
                <a16:creationId xmlns:a16="http://schemas.microsoft.com/office/drawing/2014/main" id="{E39A1571-1A75-46C9-97A8-4C00914E1EF7}"/>
              </a:ext>
            </a:extLst>
          </p:cNvPr>
          <p:cNvSpPr/>
          <p:nvPr/>
        </p:nvSpPr>
        <p:spPr>
          <a:xfrm>
            <a:off x="1666149"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14 Cubo">
            <a:extLst>
              <a:ext uri="{FF2B5EF4-FFF2-40B4-BE49-F238E27FC236}">
                <a16:creationId xmlns:a16="http://schemas.microsoft.com/office/drawing/2014/main" id="{C4E626E4-8DE7-4C92-8C3C-2517C1A3DBA5}"/>
              </a:ext>
            </a:extLst>
          </p:cNvPr>
          <p:cNvSpPr/>
          <p:nvPr/>
        </p:nvSpPr>
        <p:spPr>
          <a:xfrm>
            <a:off x="947895"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14 Cubo">
            <a:extLst>
              <a:ext uri="{FF2B5EF4-FFF2-40B4-BE49-F238E27FC236}">
                <a16:creationId xmlns:a16="http://schemas.microsoft.com/office/drawing/2014/main" id="{80560A33-E11E-4428-A75C-94CDCFF11DD4}"/>
              </a:ext>
            </a:extLst>
          </p:cNvPr>
          <p:cNvSpPr/>
          <p:nvPr/>
        </p:nvSpPr>
        <p:spPr>
          <a:xfrm>
            <a:off x="1187313"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14 Cubo">
            <a:extLst>
              <a:ext uri="{FF2B5EF4-FFF2-40B4-BE49-F238E27FC236}">
                <a16:creationId xmlns:a16="http://schemas.microsoft.com/office/drawing/2014/main" id="{5D431FFA-E76C-4A51-B03F-FB1A161E6B1F}"/>
              </a:ext>
            </a:extLst>
          </p:cNvPr>
          <p:cNvSpPr/>
          <p:nvPr/>
        </p:nvSpPr>
        <p:spPr>
          <a:xfrm>
            <a:off x="1426731"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14 Cubo">
            <a:extLst>
              <a:ext uri="{FF2B5EF4-FFF2-40B4-BE49-F238E27FC236}">
                <a16:creationId xmlns:a16="http://schemas.microsoft.com/office/drawing/2014/main" id="{E36B6182-2F27-4155-91C3-B76625A635B2}"/>
              </a:ext>
            </a:extLst>
          </p:cNvPr>
          <p:cNvSpPr/>
          <p:nvPr/>
        </p:nvSpPr>
        <p:spPr>
          <a:xfrm>
            <a:off x="1666149"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14 Cubo">
            <a:extLst>
              <a:ext uri="{FF2B5EF4-FFF2-40B4-BE49-F238E27FC236}">
                <a16:creationId xmlns:a16="http://schemas.microsoft.com/office/drawing/2014/main" id="{FD838386-E939-4D01-AF33-A7E46B526E26}"/>
              </a:ext>
            </a:extLst>
          </p:cNvPr>
          <p:cNvSpPr/>
          <p:nvPr/>
        </p:nvSpPr>
        <p:spPr>
          <a:xfrm>
            <a:off x="947895"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14 Cubo">
            <a:extLst>
              <a:ext uri="{FF2B5EF4-FFF2-40B4-BE49-F238E27FC236}">
                <a16:creationId xmlns:a16="http://schemas.microsoft.com/office/drawing/2014/main" id="{48E3676C-7BBD-4267-9FA5-2D0623F9004D}"/>
              </a:ext>
            </a:extLst>
          </p:cNvPr>
          <p:cNvSpPr/>
          <p:nvPr/>
        </p:nvSpPr>
        <p:spPr>
          <a:xfrm>
            <a:off x="1187313"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14 Cubo">
            <a:extLst>
              <a:ext uri="{FF2B5EF4-FFF2-40B4-BE49-F238E27FC236}">
                <a16:creationId xmlns:a16="http://schemas.microsoft.com/office/drawing/2014/main" id="{AD211D6F-8F96-4862-95EB-A31344E2FFD1}"/>
              </a:ext>
            </a:extLst>
          </p:cNvPr>
          <p:cNvSpPr/>
          <p:nvPr/>
        </p:nvSpPr>
        <p:spPr>
          <a:xfrm>
            <a:off x="1426731"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14 Cubo">
            <a:extLst>
              <a:ext uri="{FF2B5EF4-FFF2-40B4-BE49-F238E27FC236}">
                <a16:creationId xmlns:a16="http://schemas.microsoft.com/office/drawing/2014/main" id="{3346A9CD-5641-4A36-8035-05EB53309396}"/>
              </a:ext>
            </a:extLst>
          </p:cNvPr>
          <p:cNvSpPr/>
          <p:nvPr/>
        </p:nvSpPr>
        <p:spPr>
          <a:xfrm>
            <a:off x="94783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14 Cubo">
            <a:extLst>
              <a:ext uri="{FF2B5EF4-FFF2-40B4-BE49-F238E27FC236}">
                <a16:creationId xmlns:a16="http://schemas.microsoft.com/office/drawing/2014/main" id="{F22C9F2E-7DBF-4AF1-A94E-D338E1FBBF4E}"/>
              </a:ext>
            </a:extLst>
          </p:cNvPr>
          <p:cNvSpPr/>
          <p:nvPr/>
        </p:nvSpPr>
        <p:spPr>
          <a:xfrm>
            <a:off x="1187187"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14 Cubo">
            <a:extLst>
              <a:ext uri="{FF2B5EF4-FFF2-40B4-BE49-F238E27FC236}">
                <a16:creationId xmlns:a16="http://schemas.microsoft.com/office/drawing/2014/main" id="{EE63C06C-5C7D-4FD7-AEC8-2CE8A3EFCD73}"/>
              </a:ext>
            </a:extLst>
          </p:cNvPr>
          <p:cNvSpPr/>
          <p:nvPr/>
        </p:nvSpPr>
        <p:spPr>
          <a:xfrm>
            <a:off x="142654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14 Cubo">
            <a:extLst>
              <a:ext uri="{FF2B5EF4-FFF2-40B4-BE49-F238E27FC236}">
                <a16:creationId xmlns:a16="http://schemas.microsoft.com/office/drawing/2014/main" id="{20A6CDDD-584F-44E8-978A-5ADB194664BA}"/>
              </a:ext>
            </a:extLst>
          </p:cNvPr>
          <p:cNvSpPr/>
          <p:nvPr/>
        </p:nvSpPr>
        <p:spPr>
          <a:xfrm>
            <a:off x="94783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14 Cubo">
            <a:extLst>
              <a:ext uri="{FF2B5EF4-FFF2-40B4-BE49-F238E27FC236}">
                <a16:creationId xmlns:a16="http://schemas.microsoft.com/office/drawing/2014/main" id="{F3399A8F-489B-4298-BC25-4B36EDBB22D6}"/>
              </a:ext>
            </a:extLst>
          </p:cNvPr>
          <p:cNvSpPr/>
          <p:nvPr/>
        </p:nvSpPr>
        <p:spPr>
          <a:xfrm>
            <a:off x="1187187"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14 Cubo">
            <a:extLst>
              <a:ext uri="{FF2B5EF4-FFF2-40B4-BE49-F238E27FC236}">
                <a16:creationId xmlns:a16="http://schemas.microsoft.com/office/drawing/2014/main" id="{ADEB2FFF-4CD8-48F3-A4FD-FBF6A4168CE2}"/>
              </a:ext>
            </a:extLst>
          </p:cNvPr>
          <p:cNvSpPr/>
          <p:nvPr/>
        </p:nvSpPr>
        <p:spPr>
          <a:xfrm>
            <a:off x="142654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14 Cubo">
            <a:extLst>
              <a:ext uri="{FF2B5EF4-FFF2-40B4-BE49-F238E27FC236}">
                <a16:creationId xmlns:a16="http://schemas.microsoft.com/office/drawing/2014/main" id="{BCB25AF4-45AD-405B-AC2B-39AEF17A333A}"/>
              </a:ext>
            </a:extLst>
          </p:cNvPr>
          <p:cNvSpPr/>
          <p:nvPr/>
        </p:nvSpPr>
        <p:spPr>
          <a:xfrm>
            <a:off x="947895"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9" name="14 Cubo">
            <a:extLst>
              <a:ext uri="{FF2B5EF4-FFF2-40B4-BE49-F238E27FC236}">
                <a16:creationId xmlns:a16="http://schemas.microsoft.com/office/drawing/2014/main" id="{83D977F5-38E5-4829-9D36-7F4991BC75EC}"/>
              </a:ext>
            </a:extLst>
          </p:cNvPr>
          <p:cNvSpPr/>
          <p:nvPr/>
        </p:nvSpPr>
        <p:spPr>
          <a:xfrm>
            <a:off x="1187313"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14 Cubo">
            <a:extLst>
              <a:ext uri="{FF2B5EF4-FFF2-40B4-BE49-F238E27FC236}">
                <a16:creationId xmlns:a16="http://schemas.microsoft.com/office/drawing/2014/main" id="{20B626A3-FCFF-4DC2-B669-0FDC7B428A6A}"/>
              </a:ext>
            </a:extLst>
          </p:cNvPr>
          <p:cNvSpPr/>
          <p:nvPr/>
        </p:nvSpPr>
        <p:spPr>
          <a:xfrm>
            <a:off x="1426731"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14 Cubo">
            <a:extLst>
              <a:ext uri="{FF2B5EF4-FFF2-40B4-BE49-F238E27FC236}">
                <a16:creationId xmlns:a16="http://schemas.microsoft.com/office/drawing/2014/main" id="{73CF7060-A98E-42D5-866A-C73BD4869C8A}"/>
              </a:ext>
            </a:extLst>
          </p:cNvPr>
          <p:cNvSpPr/>
          <p:nvPr/>
        </p:nvSpPr>
        <p:spPr>
          <a:xfrm>
            <a:off x="94783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14 Cubo">
            <a:extLst>
              <a:ext uri="{FF2B5EF4-FFF2-40B4-BE49-F238E27FC236}">
                <a16:creationId xmlns:a16="http://schemas.microsoft.com/office/drawing/2014/main" id="{54E089FD-1385-4F9B-85BD-11FA8E100365}"/>
              </a:ext>
            </a:extLst>
          </p:cNvPr>
          <p:cNvSpPr/>
          <p:nvPr/>
        </p:nvSpPr>
        <p:spPr>
          <a:xfrm>
            <a:off x="1187187"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14 Cubo">
            <a:extLst>
              <a:ext uri="{FF2B5EF4-FFF2-40B4-BE49-F238E27FC236}">
                <a16:creationId xmlns:a16="http://schemas.microsoft.com/office/drawing/2014/main" id="{1E718759-85A5-4758-9BAE-6F133AE50019}"/>
              </a:ext>
            </a:extLst>
          </p:cNvPr>
          <p:cNvSpPr/>
          <p:nvPr/>
        </p:nvSpPr>
        <p:spPr>
          <a:xfrm>
            <a:off x="142654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14 Cubo">
            <a:extLst>
              <a:ext uri="{FF2B5EF4-FFF2-40B4-BE49-F238E27FC236}">
                <a16:creationId xmlns:a16="http://schemas.microsoft.com/office/drawing/2014/main" id="{34E0B9AB-2E66-4E60-965C-275BCE191F43}"/>
              </a:ext>
            </a:extLst>
          </p:cNvPr>
          <p:cNvSpPr/>
          <p:nvPr/>
        </p:nvSpPr>
        <p:spPr>
          <a:xfrm>
            <a:off x="708477"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14 Cubo">
            <a:extLst>
              <a:ext uri="{FF2B5EF4-FFF2-40B4-BE49-F238E27FC236}">
                <a16:creationId xmlns:a16="http://schemas.microsoft.com/office/drawing/2014/main" id="{686226DE-8B1D-4D2C-928D-26B9E3CE7E45}"/>
              </a:ext>
            </a:extLst>
          </p:cNvPr>
          <p:cNvSpPr/>
          <p:nvPr/>
        </p:nvSpPr>
        <p:spPr>
          <a:xfrm>
            <a:off x="708477"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14 Cubo">
            <a:extLst>
              <a:ext uri="{FF2B5EF4-FFF2-40B4-BE49-F238E27FC236}">
                <a16:creationId xmlns:a16="http://schemas.microsoft.com/office/drawing/2014/main" id="{BF080613-8121-406F-9E47-89399D34A6EE}"/>
              </a:ext>
            </a:extLst>
          </p:cNvPr>
          <p:cNvSpPr/>
          <p:nvPr/>
        </p:nvSpPr>
        <p:spPr>
          <a:xfrm>
            <a:off x="708477"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14 Cubo">
            <a:extLst>
              <a:ext uri="{FF2B5EF4-FFF2-40B4-BE49-F238E27FC236}">
                <a16:creationId xmlns:a16="http://schemas.microsoft.com/office/drawing/2014/main" id="{96882B4C-F0B7-4C08-AFAA-75EAFEC81D5A}"/>
              </a:ext>
            </a:extLst>
          </p:cNvPr>
          <p:cNvSpPr/>
          <p:nvPr/>
        </p:nvSpPr>
        <p:spPr>
          <a:xfrm>
            <a:off x="708477"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14 Cubo">
            <a:extLst>
              <a:ext uri="{FF2B5EF4-FFF2-40B4-BE49-F238E27FC236}">
                <a16:creationId xmlns:a16="http://schemas.microsoft.com/office/drawing/2014/main" id="{A257A31A-9549-4B06-98C5-DB59C642FB34}"/>
              </a:ext>
            </a:extLst>
          </p:cNvPr>
          <p:cNvSpPr/>
          <p:nvPr/>
        </p:nvSpPr>
        <p:spPr>
          <a:xfrm>
            <a:off x="708477"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14 Cubo">
            <a:extLst>
              <a:ext uri="{FF2B5EF4-FFF2-40B4-BE49-F238E27FC236}">
                <a16:creationId xmlns:a16="http://schemas.microsoft.com/office/drawing/2014/main" id="{6CAC47EA-604F-48F1-ABFF-B9BBAA2E3B11}"/>
              </a:ext>
            </a:extLst>
          </p:cNvPr>
          <p:cNvSpPr/>
          <p:nvPr/>
        </p:nvSpPr>
        <p:spPr>
          <a:xfrm>
            <a:off x="708477"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14 Cubo">
            <a:extLst>
              <a:ext uri="{FF2B5EF4-FFF2-40B4-BE49-F238E27FC236}">
                <a16:creationId xmlns:a16="http://schemas.microsoft.com/office/drawing/2014/main" id="{F6EC8032-5A89-47A4-BC3F-4366729C531E}"/>
              </a:ext>
            </a:extLst>
          </p:cNvPr>
          <p:cNvSpPr/>
          <p:nvPr/>
        </p:nvSpPr>
        <p:spPr>
          <a:xfrm>
            <a:off x="708477"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14 Cubo">
            <a:extLst>
              <a:ext uri="{FF2B5EF4-FFF2-40B4-BE49-F238E27FC236}">
                <a16:creationId xmlns:a16="http://schemas.microsoft.com/office/drawing/2014/main" id="{CCB73677-62A9-4D98-817A-D94FC8685254}"/>
              </a:ext>
            </a:extLst>
          </p:cNvPr>
          <p:cNvSpPr/>
          <p:nvPr/>
        </p:nvSpPr>
        <p:spPr>
          <a:xfrm>
            <a:off x="708477"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14 Cubo">
            <a:extLst>
              <a:ext uri="{FF2B5EF4-FFF2-40B4-BE49-F238E27FC236}">
                <a16:creationId xmlns:a16="http://schemas.microsoft.com/office/drawing/2014/main" id="{869F8087-04E9-4BD0-97BE-D244A2A65E16}"/>
              </a:ext>
            </a:extLst>
          </p:cNvPr>
          <p:cNvSpPr/>
          <p:nvPr/>
        </p:nvSpPr>
        <p:spPr>
          <a:xfrm>
            <a:off x="708477"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14 Cubo">
            <a:extLst>
              <a:ext uri="{FF2B5EF4-FFF2-40B4-BE49-F238E27FC236}">
                <a16:creationId xmlns:a16="http://schemas.microsoft.com/office/drawing/2014/main" id="{CFCD10C9-C1B7-4637-A315-9596F4236DFA}"/>
              </a:ext>
            </a:extLst>
          </p:cNvPr>
          <p:cNvSpPr/>
          <p:nvPr/>
        </p:nvSpPr>
        <p:spPr>
          <a:xfrm>
            <a:off x="708477"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14 Cubo">
            <a:extLst>
              <a:ext uri="{FF2B5EF4-FFF2-40B4-BE49-F238E27FC236}">
                <a16:creationId xmlns:a16="http://schemas.microsoft.com/office/drawing/2014/main" id="{218D1592-B9B6-4C7A-9D47-7D14697D18EB}"/>
              </a:ext>
            </a:extLst>
          </p:cNvPr>
          <p:cNvSpPr/>
          <p:nvPr/>
        </p:nvSpPr>
        <p:spPr>
          <a:xfrm>
            <a:off x="1905567"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14 Cubo">
            <a:extLst>
              <a:ext uri="{FF2B5EF4-FFF2-40B4-BE49-F238E27FC236}">
                <a16:creationId xmlns:a16="http://schemas.microsoft.com/office/drawing/2014/main" id="{9685E3FF-007D-4F3A-A288-700B21E7D166}"/>
              </a:ext>
            </a:extLst>
          </p:cNvPr>
          <p:cNvSpPr/>
          <p:nvPr/>
        </p:nvSpPr>
        <p:spPr>
          <a:xfrm>
            <a:off x="2144985"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14 Cubo">
            <a:extLst>
              <a:ext uri="{FF2B5EF4-FFF2-40B4-BE49-F238E27FC236}">
                <a16:creationId xmlns:a16="http://schemas.microsoft.com/office/drawing/2014/main" id="{ADA0254A-43BF-46C4-AD38-4E46A427A2E6}"/>
              </a:ext>
            </a:extLst>
          </p:cNvPr>
          <p:cNvSpPr/>
          <p:nvPr/>
        </p:nvSpPr>
        <p:spPr>
          <a:xfrm>
            <a:off x="1905567"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14 Cubo">
            <a:extLst>
              <a:ext uri="{FF2B5EF4-FFF2-40B4-BE49-F238E27FC236}">
                <a16:creationId xmlns:a16="http://schemas.microsoft.com/office/drawing/2014/main" id="{214167A4-3258-49B6-8C3E-0FBBD67795F6}"/>
              </a:ext>
            </a:extLst>
          </p:cNvPr>
          <p:cNvSpPr/>
          <p:nvPr/>
        </p:nvSpPr>
        <p:spPr>
          <a:xfrm>
            <a:off x="1905567"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14 Cubo">
            <a:extLst>
              <a:ext uri="{FF2B5EF4-FFF2-40B4-BE49-F238E27FC236}">
                <a16:creationId xmlns:a16="http://schemas.microsoft.com/office/drawing/2014/main" id="{1E027831-AD74-4F4F-9B77-8D6BECFE6014}"/>
              </a:ext>
            </a:extLst>
          </p:cNvPr>
          <p:cNvSpPr/>
          <p:nvPr/>
        </p:nvSpPr>
        <p:spPr>
          <a:xfrm>
            <a:off x="1905567"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14 Cubo">
            <a:extLst>
              <a:ext uri="{FF2B5EF4-FFF2-40B4-BE49-F238E27FC236}">
                <a16:creationId xmlns:a16="http://schemas.microsoft.com/office/drawing/2014/main" id="{72B0F1B8-22A6-4F97-91AB-9D6780FB2138}"/>
              </a:ext>
            </a:extLst>
          </p:cNvPr>
          <p:cNvSpPr/>
          <p:nvPr/>
        </p:nvSpPr>
        <p:spPr>
          <a:xfrm>
            <a:off x="1905567"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14 Cubo">
            <a:extLst>
              <a:ext uri="{FF2B5EF4-FFF2-40B4-BE49-F238E27FC236}">
                <a16:creationId xmlns:a16="http://schemas.microsoft.com/office/drawing/2014/main" id="{A97CB07B-3C15-48AF-A9B5-DAA441AF3681}"/>
              </a:ext>
            </a:extLst>
          </p:cNvPr>
          <p:cNvSpPr/>
          <p:nvPr/>
        </p:nvSpPr>
        <p:spPr>
          <a:xfrm>
            <a:off x="1666149"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14 Cubo">
            <a:extLst>
              <a:ext uri="{FF2B5EF4-FFF2-40B4-BE49-F238E27FC236}">
                <a16:creationId xmlns:a16="http://schemas.microsoft.com/office/drawing/2014/main" id="{75C929DC-7801-4F3B-BC22-D87127050AEF}"/>
              </a:ext>
            </a:extLst>
          </p:cNvPr>
          <p:cNvSpPr/>
          <p:nvPr/>
        </p:nvSpPr>
        <p:spPr>
          <a:xfrm>
            <a:off x="1905567"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14 Cubo">
            <a:extLst>
              <a:ext uri="{FF2B5EF4-FFF2-40B4-BE49-F238E27FC236}">
                <a16:creationId xmlns:a16="http://schemas.microsoft.com/office/drawing/2014/main" id="{9432BA52-4D11-4564-BFDF-D0FE0E55965F}"/>
              </a:ext>
            </a:extLst>
          </p:cNvPr>
          <p:cNvSpPr/>
          <p:nvPr/>
        </p:nvSpPr>
        <p:spPr>
          <a:xfrm>
            <a:off x="1665897"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14 Cubo">
            <a:extLst>
              <a:ext uri="{FF2B5EF4-FFF2-40B4-BE49-F238E27FC236}">
                <a16:creationId xmlns:a16="http://schemas.microsoft.com/office/drawing/2014/main" id="{DCDA98C9-2D02-404E-8C3F-47722B80BEB4}"/>
              </a:ext>
            </a:extLst>
          </p:cNvPr>
          <p:cNvSpPr/>
          <p:nvPr/>
        </p:nvSpPr>
        <p:spPr>
          <a:xfrm>
            <a:off x="190525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4" name="14 Cubo">
            <a:extLst>
              <a:ext uri="{FF2B5EF4-FFF2-40B4-BE49-F238E27FC236}">
                <a16:creationId xmlns:a16="http://schemas.microsoft.com/office/drawing/2014/main" id="{CD6D1A7F-FBD8-4239-B71C-38D62135FD11}"/>
              </a:ext>
            </a:extLst>
          </p:cNvPr>
          <p:cNvSpPr/>
          <p:nvPr/>
        </p:nvSpPr>
        <p:spPr>
          <a:xfrm>
            <a:off x="1665897"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14 Cubo">
            <a:extLst>
              <a:ext uri="{FF2B5EF4-FFF2-40B4-BE49-F238E27FC236}">
                <a16:creationId xmlns:a16="http://schemas.microsoft.com/office/drawing/2014/main" id="{F3820B0B-03D7-4C2E-8C6D-5086EF4CAFCC}"/>
              </a:ext>
            </a:extLst>
          </p:cNvPr>
          <p:cNvSpPr/>
          <p:nvPr/>
        </p:nvSpPr>
        <p:spPr>
          <a:xfrm>
            <a:off x="1666149"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14 Cubo">
            <a:extLst>
              <a:ext uri="{FF2B5EF4-FFF2-40B4-BE49-F238E27FC236}">
                <a16:creationId xmlns:a16="http://schemas.microsoft.com/office/drawing/2014/main" id="{5976B541-7CF1-4425-9A18-41D58DBFD823}"/>
              </a:ext>
            </a:extLst>
          </p:cNvPr>
          <p:cNvSpPr/>
          <p:nvPr/>
        </p:nvSpPr>
        <p:spPr>
          <a:xfrm>
            <a:off x="1905567"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14 Cubo">
            <a:extLst>
              <a:ext uri="{FF2B5EF4-FFF2-40B4-BE49-F238E27FC236}">
                <a16:creationId xmlns:a16="http://schemas.microsoft.com/office/drawing/2014/main" id="{AF459DFE-466E-460A-AE75-46EC0BCAE5D8}"/>
              </a:ext>
            </a:extLst>
          </p:cNvPr>
          <p:cNvSpPr/>
          <p:nvPr/>
        </p:nvSpPr>
        <p:spPr>
          <a:xfrm>
            <a:off x="1665897"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14 Cubo">
            <a:extLst>
              <a:ext uri="{FF2B5EF4-FFF2-40B4-BE49-F238E27FC236}">
                <a16:creationId xmlns:a16="http://schemas.microsoft.com/office/drawing/2014/main" id="{C5143AE5-E6E9-45BA-8CB7-BDC50AB191AF}"/>
              </a:ext>
            </a:extLst>
          </p:cNvPr>
          <p:cNvSpPr/>
          <p:nvPr/>
        </p:nvSpPr>
        <p:spPr>
          <a:xfrm>
            <a:off x="190525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14 Cubo">
            <a:extLst>
              <a:ext uri="{FF2B5EF4-FFF2-40B4-BE49-F238E27FC236}">
                <a16:creationId xmlns:a16="http://schemas.microsoft.com/office/drawing/2014/main" id="{779CD6F2-8B6B-43AD-8AA7-1572D0DAFB69}"/>
              </a:ext>
            </a:extLst>
          </p:cNvPr>
          <p:cNvSpPr/>
          <p:nvPr/>
        </p:nvSpPr>
        <p:spPr>
          <a:xfrm>
            <a:off x="190525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14 Cubo">
            <a:extLst>
              <a:ext uri="{FF2B5EF4-FFF2-40B4-BE49-F238E27FC236}">
                <a16:creationId xmlns:a16="http://schemas.microsoft.com/office/drawing/2014/main" id="{7A9BC938-4CA1-4760-BA29-14A3FFB354CC}"/>
              </a:ext>
            </a:extLst>
          </p:cNvPr>
          <p:cNvSpPr/>
          <p:nvPr/>
        </p:nvSpPr>
        <p:spPr>
          <a:xfrm>
            <a:off x="2384403" y="2504972"/>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14 Cubo">
            <a:extLst>
              <a:ext uri="{FF2B5EF4-FFF2-40B4-BE49-F238E27FC236}">
                <a16:creationId xmlns:a16="http://schemas.microsoft.com/office/drawing/2014/main" id="{A1B47F74-934F-4677-ABA8-D3F433224ED8}"/>
              </a:ext>
            </a:extLst>
          </p:cNvPr>
          <p:cNvSpPr/>
          <p:nvPr/>
        </p:nvSpPr>
        <p:spPr>
          <a:xfrm>
            <a:off x="2623821" y="2504972"/>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14 Cubo">
            <a:extLst>
              <a:ext uri="{FF2B5EF4-FFF2-40B4-BE49-F238E27FC236}">
                <a16:creationId xmlns:a16="http://schemas.microsoft.com/office/drawing/2014/main" id="{F65D1E09-480E-44B8-8CCE-56D9F46E5627}"/>
              </a:ext>
            </a:extLst>
          </p:cNvPr>
          <p:cNvSpPr/>
          <p:nvPr/>
        </p:nvSpPr>
        <p:spPr>
          <a:xfrm>
            <a:off x="2384403" y="2744629"/>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14 Cubo">
            <a:extLst>
              <a:ext uri="{FF2B5EF4-FFF2-40B4-BE49-F238E27FC236}">
                <a16:creationId xmlns:a16="http://schemas.microsoft.com/office/drawing/2014/main" id="{C253B7A3-09A1-4142-97A0-0727F6DECF2E}"/>
              </a:ext>
            </a:extLst>
          </p:cNvPr>
          <p:cNvSpPr/>
          <p:nvPr/>
        </p:nvSpPr>
        <p:spPr>
          <a:xfrm>
            <a:off x="2623821" y="2744629"/>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14 Cubo">
            <a:extLst>
              <a:ext uri="{FF2B5EF4-FFF2-40B4-BE49-F238E27FC236}">
                <a16:creationId xmlns:a16="http://schemas.microsoft.com/office/drawing/2014/main" id="{D7794242-5822-43BB-BC41-6C0CAD158844}"/>
              </a:ext>
            </a:extLst>
          </p:cNvPr>
          <p:cNvSpPr/>
          <p:nvPr/>
        </p:nvSpPr>
        <p:spPr>
          <a:xfrm>
            <a:off x="2384403" y="2984286"/>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14 Cubo">
            <a:extLst>
              <a:ext uri="{FF2B5EF4-FFF2-40B4-BE49-F238E27FC236}">
                <a16:creationId xmlns:a16="http://schemas.microsoft.com/office/drawing/2014/main" id="{B7AA3FEE-E739-4C96-98B5-A2BA9E2A7189}"/>
              </a:ext>
            </a:extLst>
          </p:cNvPr>
          <p:cNvSpPr/>
          <p:nvPr/>
        </p:nvSpPr>
        <p:spPr>
          <a:xfrm>
            <a:off x="2623821" y="2984286"/>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14 Cubo">
            <a:extLst>
              <a:ext uri="{FF2B5EF4-FFF2-40B4-BE49-F238E27FC236}">
                <a16:creationId xmlns:a16="http://schemas.microsoft.com/office/drawing/2014/main" id="{A105AD91-F075-4343-8E07-0861514D3980}"/>
              </a:ext>
            </a:extLst>
          </p:cNvPr>
          <p:cNvSpPr/>
          <p:nvPr/>
        </p:nvSpPr>
        <p:spPr>
          <a:xfrm>
            <a:off x="2384403" y="3223943"/>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14 Cubo">
            <a:extLst>
              <a:ext uri="{FF2B5EF4-FFF2-40B4-BE49-F238E27FC236}">
                <a16:creationId xmlns:a16="http://schemas.microsoft.com/office/drawing/2014/main" id="{0477ADFB-4E0F-4E3F-8D25-4A3A27A6E4E6}"/>
              </a:ext>
            </a:extLst>
          </p:cNvPr>
          <p:cNvSpPr/>
          <p:nvPr/>
        </p:nvSpPr>
        <p:spPr>
          <a:xfrm>
            <a:off x="2623821" y="3223943"/>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14 Cubo">
            <a:extLst>
              <a:ext uri="{FF2B5EF4-FFF2-40B4-BE49-F238E27FC236}">
                <a16:creationId xmlns:a16="http://schemas.microsoft.com/office/drawing/2014/main" id="{8A14D3FB-94EF-4EF5-87B8-3671116C4FD1}"/>
              </a:ext>
            </a:extLst>
          </p:cNvPr>
          <p:cNvSpPr/>
          <p:nvPr/>
        </p:nvSpPr>
        <p:spPr>
          <a:xfrm>
            <a:off x="2384403" y="3463600"/>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14 Cubo">
            <a:extLst>
              <a:ext uri="{FF2B5EF4-FFF2-40B4-BE49-F238E27FC236}">
                <a16:creationId xmlns:a16="http://schemas.microsoft.com/office/drawing/2014/main" id="{98F4AF7C-1026-4783-8A69-F941203BAD13}"/>
              </a:ext>
            </a:extLst>
          </p:cNvPr>
          <p:cNvSpPr/>
          <p:nvPr/>
        </p:nvSpPr>
        <p:spPr>
          <a:xfrm>
            <a:off x="2623821" y="3463600"/>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14 Cubo">
            <a:extLst>
              <a:ext uri="{FF2B5EF4-FFF2-40B4-BE49-F238E27FC236}">
                <a16:creationId xmlns:a16="http://schemas.microsoft.com/office/drawing/2014/main" id="{06C6DAD6-24CF-4026-B2C3-FAE9C288D4CB}"/>
              </a:ext>
            </a:extLst>
          </p:cNvPr>
          <p:cNvSpPr/>
          <p:nvPr/>
        </p:nvSpPr>
        <p:spPr>
          <a:xfrm>
            <a:off x="2384403" y="3703257"/>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1" name="14 Cubo">
            <a:extLst>
              <a:ext uri="{FF2B5EF4-FFF2-40B4-BE49-F238E27FC236}">
                <a16:creationId xmlns:a16="http://schemas.microsoft.com/office/drawing/2014/main" id="{C0797537-0B17-4289-AB1F-707A37ECCD5B}"/>
              </a:ext>
            </a:extLst>
          </p:cNvPr>
          <p:cNvSpPr/>
          <p:nvPr/>
        </p:nvSpPr>
        <p:spPr>
          <a:xfrm>
            <a:off x="2623821" y="3703257"/>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2" name="14 Cubo">
            <a:extLst>
              <a:ext uri="{FF2B5EF4-FFF2-40B4-BE49-F238E27FC236}">
                <a16:creationId xmlns:a16="http://schemas.microsoft.com/office/drawing/2014/main" id="{0026055A-9195-42F1-9349-DE946E9A31D2}"/>
              </a:ext>
            </a:extLst>
          </p:cNvPr>
          <p:cNvSpPr/>
          <p:nvPr/>
        </p:nvSpPr>
        <p:spPr>
          <a:xfrm>
            <a:off x="2383962" y="4420068"/>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14 Cubo">
            <a:extLst>
              <a:ext uri="{FF2B5EF4-FFF2-40B4-BE49-F238E27FC236}">
                <a16:creationId xmlns:a16="http://schemas.microsoft.com/office/drawing/2014/main" id="{C7C15D14-BAB2-4FB9-BD9D-6F500EFD2396}"/>
              </a:ext>
            </a:extLst>
          </p:cNvPr>
          <p:cNvSpPr/>
          <p:nvPr/>
        </p:nvSpPr>
        <p:spPr>
          <a:xfrm>
            <a:off x="262331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14 Cubo">
            <a:extLst>
              <a:ext uri="{FF2B5EF4-FFF2-40B4-BE49-F238E27FC236}">
                <a16:creationId xmlns:a16="http://schemas.microsoft.com/office/drawing/2014/main" id="{24B7FE33-8B74-4254-AF61-E4182D04F3AA}"/>
              </a:ext>
            </a:extLst>
          </p:cNvPr>
          <p:cNvSpPr/>
          <p:nvPr/>
        </p:nvSpPr>
        <p:spPr>
          <a:xfrm>
            <a:off x="2383962" y="4661885"/>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5" name="14 Cubo">
            <a:extLst>
              <a:ext uri="{FF2B5EF4-FFF2-40B4-BE49-F238E27FC236}">
                <a16:creationId xmlns:a16="http://schemas.microsoft.com/office/drawing/2014/main" id="{69566169-E815-407E-8981-F7FE9140FDA7}"/>
              </a:ext>
            </a:extLst>
          </p:cNvPr>
          <p:cNvSpPr/>
          <p:nvPr/>
        </p:nvSpPr>
        <p:spPr>
          <a:xfrm>
            <a:off x="262331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14 Cubo">
            <a:extLst>
              <a:ext uri="{FF2B5EF4-FFF2-40B4-BE49-F238E27FC236}">
                <a16:creationId xmlns:a16="http://schemas.microsoft.com/office/drawing/2014/main" id="{17D4FD6C-9F72-4598-8430-E752F80E0A14}"/>
              </a:ext>
            </a:extLst>
          </p:cNvPr>
          <p:cNvSpPr/>
          <p:nvPr/>
        </p:nvSpPr>
        <p:spPr>
          <a:xfrm>
            <a:off x="2384403" y="3942912"/>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14 Cubo">
            <a:extLst>
              <a:ext uri="{FF2B5EF4-FFF2-40B4-BE49-F238E27FC236}">
                <a16:creationId xmlns:a16="http://schemas.microsoft.com/office/drawing/2014/main" id="{0B1A5232-7C3A-4AE6-B54E-9B75149180AD}"/>
              </a:ext>
            </a:extLst>
          </p:cNvPr>
          <p:cNvSpPr/>
          <p:nvPr/>
        </p:nvSpPr>
        <p:spPr>
          <a:xfrm>
            <a:off x="2623821" y="3942912"/>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14 Cubo">
            <a:extLst>
              <a:ext uri="{FF2B5EF4-FFF2-40B4-BE49-F238E27FC236}">
                <a16:creationId xmlns:a16="http://schemas.microsoft.com/office/drawing/2014/main" id="{9E327839-9520-48F5-AEAE-52336DE36969}"/>
              </a:ext>
            </a:extLst>
          </p:cNvPr>
          <p:cNvSpPr/>
          <p:nvPr/>
        </p:nvSpPr>
        <p:spPr>
          <a:xfrm>
            <a:off x="2383962" y="4178249"/>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9" name="14 Cubo">
            <a:extLst>
              <a:ext uri="{FF2B5EF4-FFF2-40B4-BE49-F238E27FC236}">
                <a16:creationId xmlns:a16="http://schemas.microsoft.com/office/drawing/2014/main" id="{BBF9284B-E647-4BD6-8D1C-6F49CC884701}"/>
              </a:ext>
            </a:extLst>
          </p:cNvPr>
          <p:cNvSpPr/>
          <p:nvPr/>
        </p:nvSpPr>
        <p:spPr>
          <a:xfrm>
            <a:off x="2623317" y="4178249"/>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14 Cubo">
            <a:extLst>
              <a:ext uri="{FF2B5EF4-FFF2-40B4-BE49-F238E27FC236}">
                <a16:creationId xmlns:a16="http://schemas.microsoft.com/office/drawing/2014/main" id="{50849038-04EE-44E2-A9C7-A618EC3140C7}"/>
              </a:ext>
            </a:extLst>
          </p:cNvPr>
          <p:cNvSpPr/>
          <p:nvPr/>
        </p:nvSpPr>
        <p:spPr>
          <a:xfrm>
            <a:off x="765160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14 Cubo">
            <a:extLst>
              <a:ext uri="{FF2B5EF4-FFF2-40B4-BE49-F238E27FC236}">
                <a16:creationId xmlns:a16="http://schemas.microsoft.com/office/drawing/2014/main" id="{125213BA-404D-4CA0-8184-1D5EC4C9E6B4}"/>
              </a:ext>
            </a:extLst>
          </p:cNvPr>
          <p:cNvSpPr/>
          <p:nvPr/>
        </p:nvSpPr>
        <p:spPr>
          <a:xfrm>
            <a:off x="286323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14 Cubo">
            <a:extLst>
              <a:ext uri="{FF2B5EF4-FFF2-40B4-BE49-F238E27FC236}">
                <a16:creationId xmlns:a16="http://schemas.microsoft.com/office/drawing/2014/main" id="{2CDC0BEF-42EE-4C3C-B534-92885E1CF1C1}"/>
              </a:ext>
            </a:extLst>
          </p:cNvPr>
          <p:cNvSpPr/>
          <p:nvPr/>
        </p:nvSpPr>
        <p:spPr>
          <a:xfrm>
            <a:off x="310265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14 Cubo">
            <a:extLst>
              <a:ext uri="{FF2B5EF4-FFF2-40B4-BE49-F238E27FC236}">
                <a16:creationId xmlns:a16="http://schemas.microsoft.com/office/drawing/2014/main" id="{A9DF6F21-3D09-4AF8-B06A-44F0E6F0BAE7}"/>
              </a:ext>
            </a:extLst>
          </p:cNvPr>
          <p:cNvSpPr/>
          <p:nvPr/>
        </p:nvSpPr>
        <p:spPr>
          <a:xfrm>
            <a:off x="334207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14 Cubo">
            <a:extLst>
              <a:ext uri="{FF2B5EF4-FFF2-40B4-BE49-F238E27FC236}">
                <a16:creationId xmlns:a16="http://schemas.microsoft.com/office/drawing/2014/main" id="{CCCCC4E6-7895-4EFB-A3A8-710FD4D4238A}"/>
              </a:ext>
            </a:extLst>
          </p:cNvPr>
          <p:cNvSpPr/>
          <p:nvPr/>
        </p:nvSpPr>
        <p:spPr>
          <a:xfrm>
            <a:off x="358149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14 Cubo">
            <a:extLst>
              <a:ext uri="{FF2B5EF4-FFF2-40B4-BE49-F238E27FC236}">
                <a16:creationId xmlns:a16="http://schemas.microsoft.com/office/drawing/2014/main" id="{B5893C86-6DDD-4685-97BF-480D89A24E99}"/>
              </a:ext>
            </a:extLst>
          </p:cNvPr>
          <p:cNvSpPr/>
          <p:nvPr/>
        </p:nvSpPr>
        <p:spPr>
          <a:xfrm>
            <a:off x="382091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14 Cubo">
            <a:extLst>
              <a:ext uri="{FF2B5EF4-FFF2-40B4-BE49-F238E27FC236}">
                <a16:creationId xmlns:a16="http://schemas.microsoft.com/office/drawing/2014/main" id="{51C05B7B-AB5B-45E8-B3F9-271D86A33D01}"/>
              </a:ext>
            </a:extLst>
          </p:cNvPr>
          <p:cNvSpPr/>
          <p:nvPr/>
        </p:nvSpPr>
        <p:spPr>
          <a:xfrm>
            <a:off x="406032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14 Cubo">
            <a:extLst>
              <a:ext uri="{FF2B5EF4-FFF2-40B4-BE49-F238E27FC236}">
                <a16:creationId xmlns:a16="http://schemas.microsoft.com/office/drawing/2014/main" id="{3DE4E4BF-0DD4-46AD-ACDD-3DC17B33C813}"/>
              </a:ext>
            </a:extLst>
          </p:cNvPr>
          <p:cNvSpPr/>
          <p:nvPr/>
        </p:nvSpPr>
        <p:spPr>
          <a:xfrm>
            <a:off x="429974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14 Cubo">
            <a:extLst>
              <a:ext uri="{FF2B5EF4-FFF2-40B4-BE49-F238E27FC236}">
                <a16:creationId xmlns:a16="http://schemas.microsoft.com/office/drawing/2014/main" id="{14AB5E9F-7BF1-469C-A67B-AFB45AECB613}"/>
              </a:ext>
            </a:extLst>
          </p:cNvPr>
          <p:cNvSpPr/>
          <p:nvPr/>
        </p:nvSpPr>
        <p:spPr>
          <a:xfrm>
            <a:off x="453916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14 Cubo">
            <a:extLst>
              <a:ext uri="{FF2B5EF4-FFF2-40B4-BE49-F238E27FC236}">
                <a16:creationId xmlns:a16="http://schemas.microsoft.com/office/drawing/2014/main" id="{2F584900-3B6A-4FDC-B519-2E443EBF5D0C}"/>
              </a:ext>
            </a:extLst>
          </p:cNvPr>
          <p:cNvSpPr/>
          <p:nvPr/>
        </p:nvSpPr>
        <p:spPr>
          <a:xfrm>
            <a:off x="477858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0" name="14 Cubo">
            <a:extLst>
              <a:ext uri="{FF2B5EF4-FFF2-40B4-BE49-F238E27FC236}">
                <a16:creationId xmlns:a16="http://schemas.microsoft.com/office/drawing/2014/main" id="{A02D613A-9C3A-4B92-93F0-9370D484F54A}"/>
              </a:ext>
            </a:extLst>
          </p:cNvPr>
          <p:cNvSpPr/>
          <p:nvPr/>
        </p:nvSpPr>
        <p:spPr>
          <a:xfrm>
            <a:off x="286323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14 Cubo">
            <a:extLst>
              <a:ext uri="{FF2B5EF4-FFF2-40B4-BE49-F238E27FC236}">
                <a16:creationId xmlns:a16="http://schemas.microsoft.com/office/drawing/2014/main" id="{E98F768C-B471-4350-AB3A-AE5E8A2251DD}"/>
              </a:ext>
            </a:extLst>
          </p:cNvPr>
          <p:cNvSpPr/>
          <p:nvPr/>
        </p:nvSpPr>
        <p:spPr>
          <a:xfrm>
            <a:off x="310265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14 Cubo">
            <a:extLst>
              <a:ext uri="{FF2B5EF4-FFF2-40B4-BE49-F238E27FC236}">
                <a16:creationId xmlns:a16="http://schemas.microsoft.com/office/drawing/2014/main" id="{B4C64C5F-2CBF-4B12-8212-012A90B1AD7F}"/>
              </a:ext>
            </a:extLst>
          </p:cNvPr>
          <p:cNvSpPr/>
          <p:nvPr/>
        </p:nvSpPr>
        <p:spPr>
          <a:xfrm>
            <a:off x="334207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14 Cubo">
            <a:extLst>
              <a:ext uri="{FF2B5EF4-FFF2-40B4-BE49-F238E27FC236}">
                <a16:creationId xmlns:a16="http://schemas.microsoft.com/office/drawing/2014/main" id="{148AA640-EA61-4C11-8B74-31592157A8FD}"/>
              </a:ext>
            </a:extLst>
          </p:cNvPr>
          <p:cNvSpPr/>
          <p:nvPr/>
        </p:nvSpPr>
        <p:spPr>
          <a:xfrm>
            <a:off x="358149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14 Cubo">
            <a:extLst>
              <a:ext uri="{FF2B5EF4-FFF2-40B4-BE49-F238E27FC236}">
                <a16:creationId xmlns:a16="http://schemas.microsoft.com/office/drawing/2014/main" id="{50319FF9-EC69-4EC3-B64C-D7173431D2C1}"/>
              </a:ext>
            </a:extLst>
          </p:cNvPr>
          <p:cNvSpPr/>
          <p:nvPr/>
        </p:nvSpPr>
        <p:spPr>
          <a:xfrm>
            <a:off x="382091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14 Cubo">
            <a:extLst>
              <a:ext uri="{FF2B5EF4-FFF2-40B4-BE49-F238E27FC236}">
                <a16:creationId xmlns:a16="http://schemas.microsoft.com/office/drawing/2014/main" id="{DCDACA21-DBC3-4F04-86E1-4F59AE43825C}"/>
              </a:ext>
            </a:extLst>
          </p:cNvPr>
          <p:cNvSpPr/>
          <p:nvPr/>
        </p:nvSpPr>
        <p:spPr>
          <a:xfrm>
            <a:off x="406032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14 Cubo">
            <a:extLst>
              <a:ext uri="{FF2B5EF4-FFF2-40B4-BE49-F238E27FC236}">
                <a16:creationId xmlns:a16="http://schemas.microsoft.com/office/drawing/2014/main" id="{C475AE88-EE94-4160-88D9-C6EC7CC604E2}"/>
              </a:ext>
            </a:extLst>
          </p:cNvPr>
          <p:cNvSpPr/>
          <p:nvPr/>
        </p:nvSpPr>
        <p:spPr>
          <a:xfrm>
            <a:off x="429974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14 Cubo">
            <a:extLst>
              <a:ext uri="{FF2B5EF4-FFF2-40B4-BE49-F238E27FC236}">
                <a16:creationId xmlns:a16="http://schemas.microsoft.com/office/drawing/2014/main" id="{71E8B39C-1C9B-4838-9C14-7D344197A11E}"/>
              </a:ext>
            </a:extLst>
          </p:cNvPr>
          <p:cNvSpPr/>
          <p:nvPr/>
        </p:nvSpPr>
        <p:spPr>
          <a:xfrm>
            <a:off x="453916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14 Cubo">
            <a:extLst>
              <a:ext uri="{FF2B5EF4-FFF2-40B4-BE49-F238E27FC236}">
                <a16:creationId xmlns:a16="http://schemas.microsoft.com/office/drawing/2014/main" id="{A2292DE5-F93A-4D93-B8B8-2943605B9104}"/>
              </a:ext>
            </a:extLst>
          </p:cNvPr>
          <p:cNvSpPr/>
          <p:nvPr/>
        </p:nvSpPr>
        <p:spPr>
          <a:xfrm>
            <a:off x="477858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14 Cubo">
            <a:extLst>
              <a:ext uri="{FF2B5EF4-FFF2-40B4-BE49-F238E27FC236}">
                <a16:creationId xmlns:a16="http://schemas.microsoft.com/office/drawing/2014/main" id="{AB2770EB-DDF2-46AD-B3D4-B899D9461FFD}"/>
              </a:ext>
            </a:extLst>
          </p:cNvPr>
          <p:cNvSpPr/>
          <p:nvPr/>
        </p:nvSpPr>
        <p:spPr>
          <a:xfrm>
            <a:off x="286323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14 Cubo">
            <a:extLst>
              <a:ext uri="{FF2B5EF4-FFF2-40B4-BE49-F238E27FC236}">
                <a16:creationId xmlns:a16="http://schemas.microsoft.com/office/drawing/2014/main" id="{57015A15-B0CE-4629-92F9-665B9EAA1FDA}"/>
              </a:ext>
            </a:extLst>
          </p:cNvPr>
          <p:cNvSpPr/>
          <p:nvPr/>
        </p:nvSpPr>
        <p:spPr>
          <a:xfrm>
            <a:off x="310265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14 Cubo">
            <a:extLst>
              <a:ext uri="{FF2B5EF4-FFF2-40B4-BE49-F238E27FC236}">
                <a16:creationId xmlns:a16="http://schemas.microsoft.com/office/drawing/2014/main" id="{9154E6FF-03E6-450E-8724-4C9D60F40110}"/>
              </a:ext>
            </a:extLst>
          </p:cNvPr>
          <p:cNvSpPr/>
          <p:nvPr/>
        </p:nvSpPr>
        <p:spPr>
          <a:xfrm>
            <a:off x="334207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14 Cubo">
            <a:extLst>
              <a:ext uri="{FF2B5EF4-FFF2-40B4-BE49-F238E27FC236}">
                <a16:creationId xmlns:a16="http://schemas.microsoft.com/office/drawing/2014/main" id="{5399618E-ADE3-4995-89F0-C5949D69FEC9}"/>
              </a:ext>
            </a:extLst>
          </p:cNvPr>
          <p:cNvSpPr/>
          <p:nvPr/>
        </p:nvSpPr>
        <p:spPr>
          <a:xfrm>
            <a:off x="358149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14 Cubo">
            <a:extLst>
              <a:ext uri="{FF2B5EF4-FFF2-40B4-BE49-F238E27FC236}">
                <a16:creationId xmlns:a16="http://schemas.microsoft.com/office/drawing/2014/main" id="{7E97121A-C06F-465D-A2CE-EFC3BAFFBAC7}"/>
              </a:ext>
            </a:extLst>
          </p:cNvPr>
          <p:cNvSpPr/>
          <p:nvPr/>
        </p:nvSpPr>
        <p:spPr>
          <a:xfrm>
            <a:off x="382091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4" name="14 Cubo">
            <a:extLst>
              <a:ext uri="{FF2B5EF4-FFF2-40B4-BE49-F238E27FC236}">
                <a16:creationId xmlns:a16="http://schemas.microsoft.com/office/drawing/2014/main" id="{BF91F73B-638C-4387-B753-DB67528EED5C}"/>
              </a:ext>
            </a:extLst>
          </p:cNvPr>
          <p:cNvSpPr/>
          <p:nvPr/>
        </p:nvSpPr>
        <p:spPr>
          <a:xfrm>
            <a:off x="406032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5" name="14 Cubo">
            <a:extLst>
              <a:ext uri="{FF2B5EF4-FFF2-40B4-BE49-F238E27FC236}">
                <a16:creationId xmlns:a16="http://schemas.microsoft.com/office/drawing/2014/main" id="{FBE41A72-B1DA-4E61-A84D-D9BEF0F809D1}"/>
              </a:ext>
            </a:extLst>
          </p:cNvPr>
          <p:cNvSpPr/>
          <p:nvPr/>
        </p:nvSpPr>
        <p:spPr>
          <a:xfrm>
            <a:off x="429974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6" name="14 Cubo">
            <a:extLst>
              <a:ext uri="{FF2B5EF4-FFF2-40B4-BE49-F238E27FC236}">
                <a16:creationId xmlns:a16="http://schemas.microsoft.com/office/drawing/2014/main" id="{4D6ED996-8823-4446-9504-DD65CC261CAD}"/>
              </a:ext>
            </a:extLst>
          </p:cNvPr>
          <p:cNvSpPr/>
          <p:nvPr/>
        </p:nvSpPr>
        <p:spPr>
          <a:xfrm>
            <a:off x="453916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7" name="14 Cubo">
            <a:extLst>
              <a:ext uri="{FF2B5EF4-FFF2-40B4-BE49-F238E27FC236}">
                <a16:creationId xmlns:a16="http://schemas.microsoft.com/office/drawing/2014/main" id="{374C93C2-1071-4215-9A80-448DC78CC1DC}"/>
              </a:ext>
            </a:extLst>
          </p:cNvPr>
          <p:cNvSpPr/>
          <p:nvPr/>
        </p:nvSpPr>
        <p:spPr>
          <a:xfrm>
            <a:off x="477858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8" name="14 Cubo">
            <a:extLst>
              <a:ext uri="{FF2B5EF4-FFF2-40B4-BE49-F238E27FC236}">
                <a16:creationId xmlns:a16="http://schemas.microsoft.com/office/drawing/2014/main" id="{0664E120-3995-44F9-B91C-7B5A1B6E3C3D}"/>
              </a:ext>
            </a:extLst>
          </p:cNvPr>
          <p:cNvSpPr/>
          <p:nvPr/>
        </p:nvSpPr>
        <p:spPr>
          <a:xfrm>
            <a:off x="286323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9" name="14 Cubo">
            <a:extLst>
              <a:ext uri="{FF2B5EF4-FFF2-40B4-BE49-F238E27FC236}">
                <a16:creationId xmlns:a16="http://schemas.microsoft.com/office/drawing/2014/main" id="{53A5BEB7-04EA-4D0E-8F4E-65D3D1B49147}"/>
              </a:ext>
            </a:extLst>
          </p:cNvPr>
          <p:cNvSpPr/>
          <p:nvPr/>
        </p:nvSpPr>
        <p:spPr>
          <a:xfrm>
            <a:off x="310265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14 Cubo">
            <a:extLst>
              <a:ext uri="{FF2B5EF4-FFF2-40B4-BE49-F238E27FC236}">
                <a16:creationId xmlns:a16="http://schemas.microsoft.com/office/drawing/2014/main" id="{A8E30D6F-B8C0-4201-BD30-2889D8E89698}"/>
              </a:ext>
            </a:extLst>
          </p:cNvPr>
          <p:cNvSpPr/>
          <p:nvPr/>
        </p:nvSpPr>
        <p:spPr>
          <a:xfrm>
            <a:off x="334207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14 Cubo">
            <a:extLst>
              <a:ext uri="{FF2B5EF4-FFF2-40B4-BE49-F238E27FC236}">
                <a16:creationId xmlns:a16="http://schemas.microsoft.com/office/drawing/2014/main" id="{A270100A-924E-4022-B31A-E6F127C469A1}"/>
              </a:ext>
            </a:extLst>
          </p:cNvPr>
          <p:cNvSpPr/>
          <p:nvPr/>
        </p:nvSpPr>
        <p:spPr>
          <a:xfrm>
            <a:off x="358149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14 Cubo">
            <a:extLst>
              <a:ext uri="{FF2B5EF4-FFF2-40B4-BE49-F238E27FC236}">
                <a16:creationId xmlns:a16="http://schemas.microsoft.com/office/drawing/2014/main" id="{3D4EA45B-FF93-4C22-8A57-139983214653}"/>
              </a:ext>
            </a:extLst>
          </p:cNvPr>
          <p:cNvSpPr/>
          <p:nvPr/>
        </p:nvSpPr>
        <p:spPr>
          <a:xfrm>
            <a:off x="382091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14 Cubo">
            <a:extLst>
              <a:ext uri="{FF2B5EF4-FFF2-40B4-BE49-F238E27FC236}">
                <a16:creationId xmlns:a16="http://schemas.microsoft.com/office/drawing/2014/main" id="{4E6E79E7-A01C-4C15-8B51-396EC41118D9}"/>
              </a:ext>
            </a:extLst>
          </p:cNvPr>
          <p:cNvSpPr/>
          <p:nvPr/>
        </p:nvSpPr>
        <p:spPr>
          <a:xfrm>
            <a:off x="406032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14 Cubo">
            <a:extLst>
              <a:ext uri="{FF2B5EF4-FFF2-40B4-BE49-F238E27FC236}">
                <a16:creationId xmlns:a16="http://schemas.microsoft.com/office/drawing/2014/main" id="{BBA062BC-9145-4730-A179-C3458350385F}"/>
              </a:ext>
            </a:extLst>
          </p:cNvPr>
          <p:cNvSpPr/>
          <p:nvPr/>
        </p:nvSpPr>
        <p:spPr>
          <a:xfrm>
            <a:off x="429974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14 Cubo">
            <a:extLst>
              <a:ext uri="{FF2B5EF4-FFF2-40B4-BE49-F238E27FC236}">
                <a16:creationId xmlns:a16="http://schemas.microsoft.com/office/drawing/2014/main" id="{3F13CFFD-F2AC-4BEB-8CFB-CB87BE02603F}"/>
              </a:ext>
            </a:extLst>
          </p:cNvPr>
          <p:cNvSpPr/>
          <p:nvPr/>
        </p:nvSpPr>
        <p:spPr>
          <a:xfrm>
            <a:off x="453916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14 Cubo">
            <a:extLst>
              <a:ext uri="{FF2B5EF4-FFF2-40B4-BE49-F238E27FC236}">
                <a16:creationId xmlns:a16="http://schemas.microsoft.com/office/drawing/2014/main" id="{83061B96-1318-40A0-9DBD-B7731F99FBAF}"/>
              </a:ext>
            </a:extLst>
          </p:cNvPr>
          <p:cNvSpPr/>
          <p:nvPr/>
        </p:nvSpPr>
        <p:spPr>
          <a:xfrm>
            <a:off x="477858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14 Cubo">
            <a:extLst>
              <a:ext uri="{FF2B5EF4-FFF2-40B4-BE49-F238E27FC236}">
                <a16:creationId xmlns:a16="http://schemas.microsoft.com/office/drawing/2014/main" id="{7B58CE08-35E2-4D7B-9AE7-9CD3A4C0D1E1}"/>
              </a:ext>
            </a:extLst>
          </p:cNvPr>
          <p:cNvSpPr/>
          <p:nvPr/>
        </p:nvSpPr>
        <p:spPr>
          <a:xfrm>
            <a:off x="286323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14 Cubo">
            <a:extLst>
              <a:ext uri="{FF2B5EF4-FFF2-40B4-BE49-F238E27FC236}">
                <a16:creationId xmlns:a16="http://schemas.microsoft.com/office/drawing/2014/main" id="{34137E00-D612-4B8E-93B1-72F200274080}"/>
              </a:ext>
            </a:extLst>
          </p:cNvPr>
          <p:cNvSpPr/>
          <p:nvPr/>
        </p:nvSpPr>
        <p:spPr>
          <a:xfrm>
            <a:off x="310265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14 Cubo">
            <a:extLst>
              <a:ext uri="{FF2B5EF4-FFF2-40B4-BE49-F238E27FC236}">
                <a16:creationId xmlns:a16="http://schemas.microsoft.com/office/drawing/2014/main" id="{24FE4DBB-576B-45A8-8CB3-DD484385C46E}"/>
              </a:ext>
            </a:extLst>
          </p:cNvPr>
          <p:cNvSpPr/>
          <p:nvPr/>
        </p:nvSpPr>
        <p:spPr>
          <a:xfrm>
            <a:off x="334207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14 Cubo">
            <a:extLst>
              <a:ext uri="{FF2B5EF4-FFF2-40B4-BE49-F238E27FC236}">
                <a16:creationId xmlns:a16="http://schemas.microsoft.com/office/drawing/2014/main" id="{0EEE3FE7-37B3-4873-8A52-B12779034F06}"/>
              </a:ext>
            </a:extLst>
          </p:cNvPr>
          <p:cNvSpPr/>
          <p:nvPr/>
        </p:nvSpPr>
        <p:spPr>
          <a:xfrm>
            <a:off x="358149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14 Cubo">
            <a:extLst>
              <a:ext uri="{FF2B5EF4-FFF2-40B4-BE49-F238E27FC236}">
                <a16:creationId xmlns:a16="http://schemas.microsoft.com/office/drawing/2014/main" id="{A5EF2334-6D3F-4574-8984-FB5A174CBABA}"/>
              </a:ext>
            </a:extLst>
          </p:cNvPr>
          <p:cNvSpPr/>
          <p:nvPr/>
        </p:nvSpPr>
        <p:spPr>
          <a:xfrm>
            <a:off x="382091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14 Cubo">
            <a:extLst>
              <a:ext uri="{FF2B5EF4-FFF2-40B4-BE49-F238E27FC236}">
                <a16:creationId xmlns:a16="http://schemas.microsoft.com/office/drawing/2014/main" id="{768E8C0B-0821-42B8-8EAA-D16026BA79B1}"/>
              </a:ext>
            </a:extLst>
          </p:cNvPr>
          <p:cNvSpPr/>
          <p:nvPr/>
        </p:nvSpPr>
        <p:spPr>
          <a:xfrm>
            <a:off x="406032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14 Cubo">
            <a:extLst>
              <a:ext uri="{FF2B5EF4-FFF2-40B4-BE49-F238E27FC236}">
                <a16:creationId xmlns:a16="http://schemas.microsoft.com/office/drawing/2014/main" id="{7F2FC6C4-6EDC-4EF7-AE66-9DD418A88CD6}"/>
              </a:ext>
            </a:extLst>
          </p:cNvPr>
          <p:cNvSpPr/>
          <p:nvPr/>
        </p:nvSpPr>
        <p:spPr>
          <a:xfrm>
            <a:off x="429974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14 Cubo">
            <a:extLst>
              <a:ext uri="{FF2B5EF4-FFF2-40B4-BE49-F238E27FC236}">
                <a16:creationId xmlns:a16="http://schemas.microsoft.com/office/drawing/2014/main" id="{918077E1-1CD1-4257-861D-727FC1534CA8}"/>
              </a:ext>
            </a:extLst>
          </p:cNvPr>
          <p:cNvSpPr/>
          <p:nvPr/>
        </p:nvSpPr>
        <p:spPr>
          <a:xfrm>
            <a:off x="453916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14 Cubo">
            <a:extLst>
              <a:ext uri="{FF2B5EF4-FFF2-40B4-BE49-F238E27FC236}">
                <a16:creationId xmlns:a16="http://schemas.microsoft.com/office/drawing/2014/main" id="{C34997B3-5F98-45EB-A4F1-C51DC7971FDE}"/>
              </a:ext>
            </a:extLst>
          </p:cNvPr>
          <p:cNvSpPr/>
          <p:nvPr/>
        </p:nvSpPr>
        <p:spPr>
          <a:xfrm>
            <a:off x="477858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14 Cubo">
            <a:extLst>
              <a:ext uri="{FF2B5EF4-FFF2-40B4-BE49-F238E27FC236}">
                <a16:creationId xmlns:a16="http://schemas.microsoft.com/office/drawing/2014/main" id="{C7424141-4165-41FB-A922-781D995582BF}"/>
              </a:ext>
            </a:extLst>
          </p:cNvPr>
          <p:cNvSpPr/>
          <p:nvPr/>
        </p:nvSpPr>
        <p:spPr>
          <a:xfrm>
            <a:off x="286323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14 Cubo">
            <a:extLst>
              <a:ext uri="{FF2B5EF4-FFF2-40B4-BE49-F238E27FC236}">
                <a16:creationId xmlns:a16="http://schemas.microsoft.com/office/drawing/2014/main" id="{39DDC883-BA90-4170-BA02-BD085B84BFE3}"/>
              </a:ext>
            </a:extLst>
          </p:cNvPr>
          <p:cNvSpPr/>
          <p:nvPr/>
        </p:nvSpPr>
        <p:spPr>
          <a:xfrm>
            <a:off x="310265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14 Cubo">
            <a:extLst>
              <a:ext uri="{FF2B5EF4-FFF2-40B4-BE49-F238E27FC236}">
                <a16:creationId xmlns:a16="http://schemas.microsoft.com/office/drawing/2014/main" id="{21A6249D-5E7D-4ABE-BDA2-7DCC70A5B788}"/>
              </a:ext>
            </a:extLst>
          </p:cNvPr>
          <p:cNvSpPr/>
          <p:nvPr/>
        </p:nvSpPr>
        <p:spPr>
          <a:xfrm>
            <a:off x="334207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9" name="14 Cubo">
            <a:extLst>
              <a:ext uri="{FF2B5EF4-FFF2-40B4-BE49-F238E27FC236}">
                <a16:creationId xmlns:a16="http://schemas.microsoft.com/office/drawing/2014/main" id="{92C85C94-D8A6-49C1-BE93-13A5308B1592}"/>
              </a:ext>
            </a:extLst>
          </p:cNvPr>
          <p:cNvSpPr/>
          <p:nvPr/>
        </p:nvSpPr>
        <p:spPr>
          <a:xfrm>
            <a:off x="358149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14 Cubo">
            <a:extLst>
              <a:ext uri="{FF2B5EF4-FFF2-40B4-BE49-F238E27FC236}">
                <a16:creationId xmlns:a16="http://schemas.microsoft.com/office/drawing/2014/main" id="{B25371C6-0B72-42F9-A21F-583B2A85A009}"/>
              </a:ext>
            </a:extLst>
          </p:cNvPr>
          <p:cNvSpPr/>
          <p:nvPr/>
        </p:nvSpPr>
        <p:spPr>
          <a:xfrm>
            <a:off x="382091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1" name="14 Cubo">
            <a:extLst>
              <a:ext uri="{FF2B5EF4-FFF2-40B4-BE49-F238E27FC236}">
                <a16:creationId xmlns:a16="http://schemas.microsoft.com/office/drawing/2014/main" id="{EEF18008-DEEA-4A73-BAA9-0A3A6C676057}"/>
              </a:ext>
            </a:extLst>
          </p:cNvPr>
          <p:cNvSpPr/>
          <p:nvPr/>
        </p:nvSpPr>
        <p:spPr>
          <a:xfrm>
            <a:off x="406032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2" name="14 Cubo">
            <a:extLst>
              <a:ext uri="{FF2B5EF4-FFF2-40B4-BE49-F238E27FC236}">
                <a16:creationId xmlns:a16="http://schemas.microsoft.com/office/drawing/2014/main" id="{241FD18F-92C8-49B4-A00B-87D4E9F11D1A}"/>
              </a:ext>
            </a:extLst>
          </p:cNvPr>
          <p:cNvSpPr/>
          <p:nvPr/>
        </p:nvSpPr>
        <p:spPr>
          <a:xfrm>
            <a:off x="429974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3" name="14 Cubo">
            <a:extLst>
              <a:ext uri="{FF2B5EF4-FFF2-40B4-BE49-F238E27FC236}">
                <a16:creationId xmlns:a16="http://schemas.microsoft.com/office/drawing/2014/main" id="{25A8E558-DE92-4C08-A4A5-B6B7935A5C87}"/>
              </a:ext>
            </a:extLst>
          </p:cNvPr>
          <p:cNvSpPr/>
          <p:nvPr/>
        </p:nvSpPr>
        <p:spPr>
          <a:xfrm>
            <a:off x="453916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4" name="14 Cubo">
            <a:extLst>
              <a:ext uri="{FF2B5EF4-FFF2-40B4-BE49-F238E27FC236}">
                <a16:creationId xmlns:a16="http://schemas.microsoft.com/office/drawing/2014/main" id="{25469145-A2B3-4833-812A-18842C7075EA}"/>
              </a:ext>
            </a:extLst>
          </p:cNvPr>
          <p:cNvSpPr/>
          <p:nvPr/>
        </p:nvSpPr>
        <p:spPr>
          <a:xfrm>
            <a:off x="477858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14 Cubo">
            <a:extLst>
              <a:ext uri="{FF2B5EF4-FFF2-40B4-BE49-F238E27FC236}">
                <a16:creationId xmlns:a16="http://schemas.microsoft.com/office/drawing/2014/main" id="{2CF5C972-C107-4A1A-BA40-3E73F9F4BDBD}"/>
              </a:ext>
            </a:extLst>
          </p:cNvPr>
          <p:cNvSpPr/>
          <p:nvPr/>
        </p:nvSpPr>
        <p:spPr>
          <a:xfrm>
            <a:off x="286267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14 Cubo">
            <a:extLst>
              <a:ext uri="{FF2B5EF4-FFF2-40B4-BE49-F238E27FC236}">
                <a16:creationId xmlns:a16="http://schemas.microsoft.com/office/drawing/2014/main" id="{48078C3D-2543-4F1F-981D-AE80228ADAFA}"/>
              </a:ext>
            </a:extLst>
          </p:cNvPr>
          <p:cNvSpPr/>
          <p:nvPr/>
        </p:nvSpPr>
        <p:spPr>
          <a:xfrm>
            <a:off x="310202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14 Cubo">
            <a:extLst>
              <a:ext uri="{FF2B5EF4-FFF2-40B4-BE49-F238E27FC236}">
                <a16:creationId xmlns:a16="http://schemas.microsoft.com/office/drawing/2014/main" id="{8F0684AE-B783-448E-8545-36F923F4B2DA}"/>
              </a:ext>
            </a:extLst>
          </p:cNvPr>
          <p:cNvSpPr/>
          <p:nvPr/>
        </p:nvSpPr>
        <p:spPr>
          <a:xfrm>
            <a:off x="334138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14 Cubo">
            <a:extLst>
              <a:ext uri="{FF2B5EF4-FFF2-40B4-BE49-F238E27FC236}">
                <a16:creationId xmlns:a16="http://schemas.microsoft.com/office/drawing/2014/main" id="{B3A049D0-7EAF-407B-82DF-56DE43949B6B}"/>
              </a:ext>
            </a:extLst>
          </p:cNvPr>
          <p:cNvSpPr/>
          <p:nvPr/>
        </p:nvSpPr>
        <p:spPr>
          <a:xfrm>
            <a:off x="358073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14 Cubo">
            <a:extLst>
              <a:ext uri="{FF2B5EF4-FFF2-40B4-BE49-F238E27FC236}">
                <a16:creationId xmlns:a16="http://schemas.microsoft.com/office/drawing/2014/main" id="{24AC4B2F-0E6E-4856-9D2D-D0D6236F6DC2}"/>
              </a:ext>
            </a:extLst>
          </p:cNvPr>
          <p:cNvSpPr/>
          <p:nvPr/>
        </p:nvSpPr>
        <p:spPr>
          <a:xfrm>
            <a:off x="382009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14 Cubo">
            <a:extLst>
              <a:ext uri="{FF2B5EF4-FFF2-40B4-BE49-F238E27FC236}">
                <a16:creationId xmlns:a16="http://schemas.microsoft.com/office/drawing/2014/main" id="{655600B1-8726-4428-8EAA-4119E786DFA3}"/>
              </a:ext>
            </a:extLst>
          </p:cNvPr>
          <p:cNvSpPr/>
          <p:nvPr/>
        </p:nvSpPr>
        <p:spPr>
          <a:xfrm>
            <a:off x="405944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14 Cubo">
            <a:extLst>
              <a:ext uri="{FF2B5EF4-FFF2-40B4-BE49-F238E27FC236}">
                <a16:creationId xmlns:a16="http://schemas.microsoft.com/office/drawing/2014/main" id="{A9E4F7A1-B8EF-4D01-9F5A-045BD23E1519}"/>
              </a:ext>
            </a:extLst>
          </p:cNvPr>
          <p:cNvSpPr/>
          <p:nvPr/>
        </p:nvSpPr>
        <p:spPr>
          <a:xfrm>
            <a:off x="429880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14 Cubo">
            <a:extLst>
              <a:ext uri="{FF2B5EF4-FFF2-40B4-BE49-F238E27FC236}">
                <a16:creationId xmlns:a16="http://schemas.microsoft.com/office/drawing/2014/main" id="{EC754A59-7A48-4D97-954B-3F500F819CCD}"/>
              </a:ext>
            </a:extLst>
          </p:cNvPr>
          <p:cNvSpPr/>
          <p:nvPr/>
        </p:nvSpPr>
        <p:spPr>
          <a:xfrm>
            <a:off x="453815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14 Cubo">
            <a:extLst>
              <a:ext uri="{FF2B5EF4-FFF2-40B4-BE49-F238E27FC236}">
                <a16:creationId xmlns:a16="http://schemas.microsoft.com/office/drawing/2014/main" id="{20309618-42B5-459B-8ADD-5F0C5C0BD75E}"/>
              </a:ext>
            </a:extLst>
          </p:cNvPr>
          <p:cNvSpPr/>
          <p:nvPr/>
        </p:nvSpPr>
        <p:spPr>
          <a:xfrm>
            <a:off x="477751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14 Cubo">
            <a:extLst>
              <a:ext uri="{FF2B5EF4-FFF2-40B4-BE49-F238E27FC236}">
                <a16:creationId xmlns:a16="http://schemas.microsoft.com/office/drawing/2014/main" id="{DA3C1D7F-B590-4E3A-BD12-78D585414613}"/>
              </a:ext>
            </a:extLst>
          </p:cNvPr>
          <p:cNvSpPr/>
          <p:nvPr/>
        </p:nvSpPr>
        <p:spPr>
          <a:xfrm>
            <a:off x="286267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14 Cubo">
            <a:extLst>
              <a:ext uri="{FF2B5EF4-FFF2-40B4-BE49-F238E27FC236}">
                <a16:creationId xmlns:a16="http://schemas.microsoft.com/office/drawing/2014/main" id="{F36F4CAA-BB8E-4EEA-AA4C-59283B1D346B}"/>
              </a:ext>
            </a:extLst>
          </p:cNvPr>
          <p:cNvSpPr/>
          <p:nvPr/>
        </p:nvSpPr>
        <p:spPr>
          <a:xfrm>
            <a:off x="310202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14 Cubo">
            <a:extLst>
              <a:ext uri="{FF2B5EF4-FFF2-40B4-BE49-F238E27FC236}">
                <a16:creationId xmlns:a16="http://schemas.microsoft.com/office/drawing/2014/main" id="{4FC955AC-7FB0-463A-9068-1EEAACDE4FA9}"/>
              </a:ext>
            </a:extLst>
          </p:cNvPr>
          <p:cNvSpPr/>
          <p:nvPr/>
        </p:nvSpPr>
        <p:spPr>
          <a:xfrm>
            <a:off x="334138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14 Cubo">
            <a:extLst>
              <a:ext uri="{FF2B5EF4-FFF2-40B4-BE49-F238E27FC236}">
                <a16:creationId xmlns:a16="http://schemas.microsoft.com/office/drawing/2014/main" id="{3F88880B-FF33-483A-9FC8-D7EC7150F5A0}"/>
              </a:ext>
            </a:extLst>
          </p:cNvPr>
          <p:cNvSpPr/>
          <p:nvPr/>
        </p:nvSpPr>
        <p:spPr>
          <a:xfrm>
            <a:off x="358073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14 Cubo">
            <a:extLst>
              <a:ext uri="{FF2B5EF4-FFF2-40B4-BE49-F238E27FC236}">
                <a16:creationId xmlns:a16="http://schemas.microsoft.com/office/drawing/2014/main" id="{C470113F-94A0-4DB8-84B9-B657191F8DC1}"/>
              </a:ext>
            </a:extLst>
          </p:cNvPr>
          <p:cNvSpPr/>
          <p:nvPr/>
        </p:nvSpPr>
        <p:spPr>
          <a:xfrm>
            <a:off x="382009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14 Cubo">
            <a:extLst>
              <a:ext uri="{FF2B5EF4-FFF2-40B4-BE49-F238E27FC236}">
                <a16:creationId xmlns:a16="http://schemas.microsoft.com/office/drawing/2014/main" id="{BBD5AB95-0253-44C1-8B34-61263E5C7F0D}"/>
              </a:ext>
            </a:extLst>
          </p:cNvPr>
          <p:cNvSpPr/>
          <p:nvPr/>
        </p:nvSpPr>
        <p:spPr>
          <a:xfrm>
            <a:off x="405944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14 Cubo">
            <a:extLst>
              <a:ext uri="{FF2B5EF4-FFF2-40B4-BE49-F238E27FC236}">
                <a16:creationId xmlns:a16="http://schemas.microsoft.com/office/drawing/2014/main" id="{6817ADF9-ECC0-488F-A66C-CCC3EEBA9FD1}"/>
              </a:ext>
            </a:extLst>
          </p:cNvPr>
          <p:cNvSpPr/>
          <p:nvPr/>
        </p:nvSpPr>
        <p:spPr>
          <a:xfrm>
            <a:off x="429880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14 Cubo">
            <a:extLst>
              <a:ext uri="{FF2B5EF4-FFF2-40B4-BE49-F238E27FC236}">
                <a16:creationId xmlns:a16="http://schemas.microsoft.com/office/drawing/2014/main" id="{3832674D-BFB3-4C0D-8A2D-62717B9EDA52}"/>
              </a:ext>
            </a:extLst>
          </p:cNvPr>
          <p:cNvSpPr/>
          <p:nvPr/>
        </p:nvSpPr>
        <p:spPr>
          <a:xfrm>
            <a:off x="453815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14 Cubo">
            <a:extLst>
              <a:ext uri="{FF2B5EF4-FFF2-40B4-BE49-F238E27FC236}">
                <a16:creationId xmlns:a16="http://schemas.microsoft.com/office/drawing/2014/main" id="{29929693-F5F0-4711-A596-9A53E6E27377}"/>
              </a:ext>
            </a:extLst>
          </p:cNvPr>
          <p:cNvSpPr/>
          <p:nvPr/>
        </p:nvSpPr>
        <p:spPr>
          <a:xfrm>
            <a:off x="477751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14 Cubo">
            <a:extLst>
              <a:ext uri="{FF2B5EF4-FFF2-40B4-BE49-F238E27FC236}">
                <a16:creationId xmlns:a16="http://schemas.microsoft.com/office/drawing/2014/main" id="{80F1B0BD-6B0A-4FE2-BDA5-6CFF9664109E}"/>
              </a:ext>
            </a:extLst>
          </p:cNvPr>
          <p:cNvSpPr/>
          <p:nvPr/>
        </p:nvSpPr>
        <p:spPr>
          <a:xfrm>
            <a:off x="286323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14 Cubo">
            <a:extLst>
              <a:ext uri="{FF2B5EF4-FFF2-40B4-BE49-F238E27FC236}">
                <a16:creationId xmlns:a16="http://schemas.microsoft.com/office/drawing/2014/main" id="{06F242F4-BFE6-4F48-9CD3-A22D82A6F081}"/>
              </a:ext>
            </a:extLst>
          </p:cNvPr>
          <p:cNvSpPr/>
          <p:nvPr/>
        </p:nvSpPr>
        <p:spPr>
          <a:xfrm>
            <a:off x="310265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14 Cubo">
            <a:extLst>
              <a:ext uri="{FF2B5EF4-FFF2-40B4-BE49-F238E27FC236}">
                <a16:creationId xmlns:a16="http://schemas.microsoft.com/office/drawing/2014/main" id="{C13D02AD-FDA3-4EFA-B976-92CE211207D3}"/>
              </a:ext>
            </a:extLst>
          </p:cNvPr>
          <p:cNvSpPr/>
          <p:nvPr/>
        </p:nvSpPr>
        <p:spPr>
          <a:xfrm>
            <a:off x="334207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14 Cubo">
            <a:extLst>
              <a:ext uri="{FF2B5EF4-FFF2-40B4-BE49-F238E27FC236}">
                <a16:creationId xmlns:a16="http://schemas.microsoft.com/office/drawing/2014/main" id="{270833BE-FF7D-4F43-9AF3-38EB56EE1E7B}"/>
              </a:ext>
            </a:extLst>
          </p:cNvPr>
          <p:cNvSpPr/>
          <p:nvPr/>
        </p:nvSpPr>
        <p:spPr>
          <a:xfrm>
            <a:off x="358149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14 Cubo">
            <a:extLst>
              <a:ext uri="{FF2B5EF4-FFF2-40B4-BE49-F238E27FC236}">
                <a16:creationId xmlns:a16="http://schemas.microsoft.com/office/drawing/2014/main" id="{E973CE50-3283-4E94-AE30-586F9ACFACD0}"/>
              </a:ext>
            </a:extLst>
          </p:cNvPr>
          <p:cNvSpPr/>
          <p:nvPr/>
        </p:nvSpPr>
        <p:spPr>
          <a:xfrm>
            <a:off x="382091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14 Cubo">
            <a:extLst>
              <a:ext uri="{FF2B5EF4-FFF2-40B4-BE49-F238E27FC236}">
                <a16:creationId xmlns:a16="http://schemas.microsoft.com/office/drawing/2014/main" id="{BA299730-D558-4CBB-AD4C-211EC138F4D7}"/>
              </a:ext>
            </a:extLst>
          </p:cNvPr>
          <p:cNvSpPr/>
          <p:nvPr/>
        </p:nvSpPr>
        <p:spPr>
          <a:xfrm>
            <a:off x="406032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9" name="14 Cubo">
            <a:extLst>
              <a:ext uri="{FF2B5EF4-FFF2-40B4-BE49-F238E27FC236}">
                <a16:creationId xmlns:a16="http://schemas.microsoft.com/office/drawing/2014/main" id="{C50AD64D-BE0B-4020-AADF-CED829FC8113}"/>
              </a:ext>
            </a:extLst>
          </p:cNvPr>
          <p:cNvSpPr/>
          <p:nvPr/>
        </p:nvSpPr>
        <p:spPr>
          <a:xfrm>
            <a:off x="429974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14 Cubo">
            <a:extLst>
              <a:ext uri="{FF2B5EF4-FFF2-40B4-BE49-F238E27FC236}">
                <a16:creationId xmlns:a16="http://schemas.microsoft.com/office/drawing/2014/main" id="{E15D2F0A-CB13-4572-9E5D-34B8A6592884}"/>
              </a:ext>
            </a:extLst>
          </p:cNvPr>
          <p:cNvSpPr/>
          <p:nvPr/>
        </p:nvSpPr>
        <p:spPr>
          <a:xfrm>
            <a:off x="453916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14 Cubo">
            <a:extLst>
              <a:ext uri="{FF2B5EF4-FFF2-40B4-BE49-F238E27FC236}">
                <a16:creationId xmlns:a16="http://schemas.microsoft.com/office/drawing/2014/main" id="{BC0D6578-740C-4CE4-A064-239C9192FBF5}"/>
              </a:ext>
            </a:extLst>
          </p:cNvPr>
          <p:cNvSpPr/>
          <p:nvPr/>
        </p:nvSpPr>
        <p:spPr>
          <a:xfrm>
            <a:off x="477858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14 Cubo">
            <a:extLst>
              <a:ext uri="{FF2B5EF4-FFF2-40B4-BE49-F238E27FC236}">
                <a16:creationId xmlns:a16="http://schemas.microsoft.com/office/drawing/2014/main" id="{7E0BD107-C376-47C3-BB33-45CA0D3C20CB}"/>
              </a:ext>
            </a:extLst>
          </p:cNvPr>
          <p:cNvSpPr/>
          <p:nvPr/>
        </p:nvSpPr>
        <p:spPr>
          <a:xfrm>
            <a:off x="286267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14 Cubo">
            <a:extLst>
              <a:ext uri="{FF2B5EF4-FFF2-40B4-BE49-F238E27FC236}">
                <a16:creationId xmlns:a16="http://schemas.microsoft.com/office/drawing/2014/main" id="{8ABF3975-83E3-4579-B192-B549A11F3186}"/>
              </a:ext>
            </a:extLst>
          </p:cNvPr>
          <p:cNvSpPr/>
          <p:nvPr/>
        </p:nvSpPr>
        <p:spPr>
          <a:xfrm>
            <a:off x="310202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14 Cubo">
            <a:extLst>
              <a:ext uri="{FF2B5EF4-FFF2-40B4-BE49-F238E27FC236}">
                <a16:creationId xmlns:a16="http://schemas.microsoft.com/office/drawing/2014/main" id="{98B8E75B-0430-47D2-A076-23846F3AF63D}"/>
              </a:ext>
            </a:extLst>
          </p:cNvPr>
          <p:cNvSpPr/>
          <p:nvPr/>
        </p:nvSpPr>
        <p:spPr>
          <a:xfrm>
            <a:off x="334138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14 Cubo">
            <a:extLst>
              <a:ext uri="{FF2B5EF4-FFF2-40B4-BE49-F238E27FC236}">
                <a16:creationId xmlns:a16="http://schemas.microsoft.com/office/drawing/2014/main" id="{BC94624F-C6D5-4770-AC3A-01000C4CC534}"/>
              </a:ext>
            </a:extLst>
          </p:cNvPr>
          <p:cNvSpPr/>
          <p:nvPr/>
        </p:nvSpPr>
        <p:spPr>
          <a:xfrm>
            <a:off x="358073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14 Cubo">
            <a:extLst>
              <a:ext uri="{FF2B5EF4-FFF2-40B4-BE49-F238E27FC236}">
                <a16:creationId xmlns:a16="http://schemas.microsoft.com/office/drawing/2014/main" id="{F926C7F5-67DE-42FC-AEFE-2A6D21558FF8}"/>
              </a:ext>
            </a:extLst>
          </p:cNvPr>
          <p:cNvSpPr/>
          <p:nvPr/>
        </p:nvSpPr>
        <p:spPr>
          <a:xfrm>
            <a:off x="382009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14 Cubo">
            <a:extLst>
              <a:ext uri="{FF2B5EF4-FFF2-40B4-BE49-F238E27FC236}">
                <a16:creationId xmlns:a16="http://schemas.microsoft.com/office/drawing/2014/main" id="{7FE48C7F-A598-496B-9394-4630E20F3AE6}"/>
              </a:ext>
            </a:extLst>
          </p:cNvPr>
          <p:cNvSpPr/>
          <p:nvPr/>
        </p:nvSpPr>
        <p:spPr>
          <a:xfrm>
            <a:off x="405944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14 Cubo">
            <a:extLst>
              <a:ext uri="{FF2B5EF4-FFF2-40B4-BE49-F238E27FC236}">
                <a16:creationId xmlns:a16="http://schemas.microsoft.com/office/drawing/2014/main" id="{683653A9-6776-4ECB-9E96-A44A547F9F8E}"/>
              </a:ext>
            </a:extLst>
          </p:cNvPr>
          <p:cNvSpPr/>
          <p:nvPr/>
        </p:nvSpPr>
        <p:spPr>
          <a:xfrm>
            <a:off x="429880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14 Cubo">
            <a:extLst>
              <a:ext uri="{FF2B5EF4-FFF2-40B4-BE49-F238E27FC236}">
                <a16:creationId xmlns:a16="http://schemas.microsoft.com/office/drawing/2014/main" id="{F891591B-5D6A-447F-B12B-820380C2FD98}"/>
              </a:ext>
            </a:extLst>
          </p:cNvPr>
          <p:cNvSpPr/>
          <p:nvPr/>
        </p:nvSpPr>
        <p:spPr>
          <a:xfrm>
            <a:off x="453815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14 Cubo">
            <a:extLst>
              <a:ext uri="{FF2B5EF4-FFF2-40B4-BE49-F238E27FC236}">
                <a16:creationId xmlns:a16="http://schemas.microsoft.com/office/drawing/2014/main" id="{DD8BBD12-6FE4-4C18-A0BA-FB9CAF1A70F3}"/>
              </a:ext>
            </a:extLst>
          </p:cNvPr>
          <p:cNvSpPr/>
          <p:nvPr/>
        </p:nvSpPr>
        <p:spPr>
          <a:xfrm>
            <a:off x="477751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14 Cubo">
            <a:extLst>
              <a:ext uri="{FF2B5EF4-FFF2-40B4-BE49-F238E27FC236}">
                <a16:creationId xmlns:a16="http://schemas.microsoft.com/office/drawing/2014/main" id="{7D096ECB-726D-4A06-80AB-C6D0C43D2A09}"/>
              </a:ext>
            </a:extLst>
          </p:cNvPr>
          <p:cNvSpPr/>
          <p:nvPr/>
        </p:nvSpPr>
        <p:spPr>
          <a:xfrm>
            <a:off x="501800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14 Cubo">
            <a:extLst>
              <a:ext uri="{FF2B5EF4-FFF2-40B4-BE49-F238E27FC236}">
                <a16:creationId xmlns:a16="http://schemas.microsoft.com/office/drawing/2014/main" id="{0F882A5A-E42F-44B6-B771-75F0029F6D86}"/>
              </a:ext>
            </a:extLst>
          </p:cNvPr>
          <p:cNvSpPr/>
          <p:nvPr/>
        </p:nvSpPr>
        <p:spPr>
          <a:xfrm>
            <a:off x="5257419"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3" name="14 Cubo">
            <a:extLst>
              <a:ext uri="{FF2B5EF4-FFF2-40B4-BE49-F238E27FC236}">
                <a16:creationId xmlns:a16="http://schemas.microsoft.com/office/drawing/2014/main" id="{B5FB464E-D3B4-4AAC-9B37-D35E77F435B2}"/>
              </a:ext>
            </a:extLst>
          </p:cNvPr>
          <p:cNvSpPr/>
          <p:nvPr/>
        </p:nvSpPr>
        <p:spPr>
          <a:xfrm>
            <a:off x="5495577"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4" name="14 Cubo">
            <a:extLst>
              <a:ext uri="{FF2B5EF4-FFF2-40B4-BE49-F238E27FC236}">
                <a16:creationId xmlns:a16="http://schemas.microsoft.com/office/drawing/2014/main" id="{BC4D874D-AFF0-4CB8-94EC-519FB7032075}"/>
              </a:ext>
            </a:extLst>
          </p:cNvPr>
          <p:cNvSpPr/>
          <p:nvPr/>
        </p:nvSpPr>
        <p:spPr>
          <a:xfrm>
            <a:off x="5736255"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5" name="14 Cubo">
            <a:extLst>
              <a:ext uri="{FF2B5EF4-FFF2-40B4-BE49-F238E27FC236}">
                <a16:creationId xmlns:a16="http://schemas.microsoft.com/office/drawing/2014/main" id="{F1EB0D57-C2BA-4D99-8787-DDC878778E12}"/>
              </a:ext>
            </a:extLst>
          </p:cNvPr>
          <p:cNvSpPr/>
          <p:nvPr/>
        </p:nvSpPr>
        <p:spPr>
          <a:xfrm>
            <a:off x="5974980"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6" name="14 Cubo">
            <a:extLst>
              <a:ext uri="{FF2B5EF4-FFF2-40B4-BE49-F238E27FC236}">
                <a16:creationId xmlns:a16="http://schemas.microsoft.com/office/drawing/2014/main" id="{A4B179A2-DF50-4DB6-A933-A4E16CDDAD24}"/>
              </a:ext>
            </a:extLst>
          </p:cNvPr>
          <p:cNvSpPr/>
          <p:nvPr/>
        </p:nvSpPr>
        <p:spPr>
          <a:xfrm>
            <a:off x="6214366"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7" name="14 Cubo">
            <a:extLst>
              <a:ext uri="{FF2B5EF4-FFF2-40B4-BE49-F238E27FC236}">
                <a16:creationId xmlns:a16="http://schemas.microsoft.com/office/drawing/2014/main" id="{536E2963-8156-4E71-BC7B-8B1C274F1874}"/>
              </a:ext>
            </a:extLst>
          </p:cNvPr>
          <p:cNvSpPr/>
          <p:nvPr/>
        </p:nvSpPr>
        <p:spPr>
          <a:xfrm>
            <a:off x="6453753"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8" name="14 Cubo">
            <a:extLst>
              <a:ext uri="{FF2B5EF4-FFF2-40B4-BE49-F238E27FC236}">
                <a16:creationId xmlns:a16="http://schemas.microsoft.com/office/drawing/2014/main" id="{1D7CC48E-0A82-4974-8D55-30CB7AD909C3}"/>
              </a:ext>
            </a:extLst>
          </p:cNvPr>
          <p:cNvSpPr/>
          <p:nvPr/>
        </p:nvSpPr>
        <p:spPr>
          <a:xfrm>
            <a:off x="6693139"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9" name="14 Cubo">
            <a:extLst>
              <a:ext uri="{FF2B5EF4-FFF2-40B4-BE49-F238E27FC236}">
                <a16:creationId xmlns:a16="http://schemas.microsoft.com/office/drawing/2014/main" id="{8469A4A4-BBAE-46CE-A7D5-E704624024D2}"/>
              </a:ext>
            </a:extLst>
          </p:cNvPr>
          <p:cNvSpPr/>
          <p:nvPr/>
        </p:nvSpPr>
        <p:spPr>
          <a:xfrm>
            <a:off x="6932526"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0" name="14 Cubo">
            <a:extLst>
              <a:ext uri="{FF2B5EF4-FFF2-40B4-BE49-F238E27FC236}">
                <a16:creationId xmlns:a16="http://schemas.microsoft.com/office/drawing/2014/main" id="{93F7EE2E-561C-4A20-96BA-0BA99B47BA18}"/>
              </a:ext>
            </a:extLst>
          </p:cNvPr>
          <p:cNvSpPr/>
          <p:nvPr/>
        </p:nvSpPr>
        <p:spPr>
          <a:xfrm>
            <a:off x="717191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1" name="14 Cubo">
            <a:extLst>
              <a:ext uri="{FF2B5EF4-FFF2-40B4-BE49-F238E27FC236}">
                <a16:creationId xmlns:a16="http://schemas.microsoft.com/office/drawing/2014/main" id="{C475B919-E847-48D6-8C00-C2BFA5FEEA3F}"/>
              </a:ext>
            </a:extLst>
          </p:cNvPr>
          <p:cNvSpPr/>
          <p:nvPr/>
        </p:nvSpPr>
        <p:spPr>
          <a:xfrm>
            <a:off x="741129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2" name="14 Cubo">
            <a:extLst>
              <a:ext uri="{FF2B5EF4-FFF2-40B4-BE49-F238E27FC236}">
                <a16:creationId xmlns:a16="http://schemas.microsoft.com/office/drawing/2014/main" id="{B66A28AB-FFD8-49E1-86EF-0ED724845E3C}"/>
              </a:ext>
            </a:extLst>
          </p:cNvPr>
          <p:cNvSpPr/>
          <p:nvPr/>
        </p:nvSpPr>
        <p:spPr>
          <a:xfrm>
            <a:off x="501800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14 Cubo">
            <a:extLst>
              <a:ext uri="{FF2B5EF4-FFF2-40B4-BE49-F238E27FC236}">
                <a16:creationId xmlns:a16="http://schemas.microsoft.com/office/drawing/2014/main" id="{1D4214F2-263F-469C-82C0-35D9562EB7DA}"/>
              </a:ext>
            </a:extLst>
          </p:cNvPr>
          <p:cNvSpPr/>
          <p:nvPr/>
        </p:nvSpPr>
        <p:spPr>
          <a:xfrm>
            <a:off x="5257419"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4" name="14 Cubo">
            <a:extLst>
              <a:ext uri="{FF2B5EF4-FFF2-40B4-BE49-F238E27FC236}">
                <a16:creationId xmlns:a16="http://schemas.microsoft.com/office/drawing/2014/main" id="{D1109CF8-7D85-463F-B60B-B9DEFA592B88}"/>
              </a:ext>
            </a:extLst>
          </p:cNvPr>
          <p:cNvSpPr/>
          <p:nvPr/>
        </p:nvSpPr>
        <p:spPr>
          <a:xfrm>
            <a:off x="5495577"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5" name="14 Cubo">
            <a:extLst>
              <a:ext uri="{FF2B5EF4-FFF2-40B4-BE49-F238E27FC236}">
                <a16:creationId xmlns:a16="http://schemas.microsoft.com/office/drawing/2014/main" id="{F32F2248-294B-4D3A-B3E2-46436699E01E}"/>
              </a:ext>
            </a:extLst>
          </p:cNvPr>
          <p:cNvSpPr/>
          <p:nvPr/>
        </p:nvSpPr>
        <p:spPr>
          <a:xfrm>
            <a:off x="5736255"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6" name="14 Cubo">
            <a:extLst>
              <a:ext uri="{FF2B5EF4-FFF2-40B4-BE49-F238E27FC236}">
                <a16:creationId xmlns:a16="http://schemas.microsoft.com/office/drawing/2014/main" id="{E61BBBFB-67C3-4D09-89CF-05560E964F78}"/>
              </a:ext>
            </a:extLst>
          </p:cNvPr>
          <p:cNvSpPr/>
          <p:nvPr/>
        </p:nvSpPr>
        <p:spPr>
          <a:xfrm>
            <a:off x="5974980"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7" name="14 Cubo">
            <a:extLst>
              <a:ext uri="{FF2B5EF4-FFF2-40B4-BE49-F238E27FC236}">
                <a16:creationId xmlns:a16="http://schemas.microsoft.com/office/drawing/2014/main" id="{07D728FB-28C5-428D-A909-8DD8966BEE03}"/>
              </a:ext>
            </a:extLst>
          </p:cNvPr>
          <p:cNvSpPr/>
          <p:nvPr/>
        </p:nvSpPr>
        <p:spPr>
          <a:xfrm>
            <a:off x="6214366"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8" name="14 Cubo">
            <a:extLst>
              <a:ext uri="{FF2B5EF4-FFF2-40B4-BE49-F238E27FC236}">
                <a16:creationId xmlns:a16="http://schemas.microsoft.com/office/drawing/2014/main" id="{2F34F0FB-7DAC-46A8-8767-7C5ADB005719}"/>
              </a:ext>
            </a:extLst>
          </p:cNvPr>
          <p:cNvSpPr/>
          <p:nvPr/>
        </p:nvSpPr>
        <p:spPr>
          <a:xfrm>
            <a:off x="6453753"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9" name="14 Cubo">
            <a:extLst>
              <a:ext uri="{FF2B5EF4-FFF2-40B4-BE49-F238E27FC236}">
                <a16:creationId xmlns:a16="http://schemas.microsoft.com/office/drawing/2014/main" id="{1F738629-447F-48F0-86D4-E18567C3742E}"/>
              </a:ext>
            </a:extLst>
          </p:cNvPr>
          <p:cNvSpPr/>
          <p:nvPr/>
        </p:nvSpPr>
        <p:spPr>
          <a:xfrm>
            <a:off x="6693139"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0" name="14 Cubo">
            <a:extLst>
              <a:ext uri="{FF2B5EF4-FFF2-40B4-BE49-F238E27FC236}">
                <a16:creationId xmlns:a16="http://schemas.microsoft.com/office/drawing/2014/main" id="{8E7B5319-2174-4369-85C1-2557B36124ED}"/>
              </a:ext>
            </a:extLst>
          </p:cNvPr>
          <p:cNvSpPr/>
          <p:nvPr/>
        </p:nvSpPr>
        <p:spPr>
          <a:xfrm>
            <a:off x="6932526"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1" name="14 Cubo">
            <a:extLst>
              <a:ext uri="{FF2B5EF4-FFF2-40B4-BE49-F238E27FC236}">
                <a16:creationId xmlns:a16="http://schemas.microsoft.com/office/drawing/2014/main" id="{F4A00DD3-3551-44BE-8879-9E3D50C75E18}"/>
              </a:ext>
            </a:extLst>
          </p:cNvPr>
          <p:cNvSpPr/>
          <p:nvPr/>
        </p:nvSpPr>
        <p:spPr>
          <a:xfrm>
            <a:off x="717191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2" name="14 Cubo">
            <a:extLst>
              <a:ext uri="{FF2B5EF4-FFF2-40B4-BE49-F238E27FC236}">
                <a16:creationId xmlns:a16="http://schemas.microsoft.com/office/drawing/2014/main" id="{2D4298BC-6008-4910-92FA-544100C5810C}"/>
              </a:ext>
            </a:extLst>
          </p:cNvPr>
          <p:cNvSpPr/>
          <p:nvPr/>
        </p:nvSpPr>
        <p:spPr>
          <a:xfrm>
            <a:off x="741129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3" name="14 Cubo">
            <a:extLst>
              <a:ext uri="{FF2B5EF4-FFF2-40B4-BE49-F238E27FC236}">
                <a16:creationId xmlns:a16="http://schemas.microsoft.com/office/drawing/2014/main" id="{10A8A58E-6A7B-48DB-A927-D0B8B51C6A8B}"/>
              </a:ext>
            </a:extLst>
          </p:cNvPr>
          <p:cNvSpPr/>
          <p:nvPr/>
        </p:nvSpPr>
        <p:spPr>
          <a:xfrm>
            <a:off x="501800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14 Cubo">
            <a:extLst>
              <a:ext uri="{FF2B5EF4-FFF2-40B4-BE49-F238E27FC236}">
                <a16:creationId xmlns:a16="http://schemas.microsoft.com/office/drawing/2014/main" id="{2CBA32F7-B604-4D19-AB1C-37F8FEAC74E1}"/>
              </a:ext>
            </a:extLst>
          </p:cNvPr>
          <p:cNvSpPr/>
          <p:nvPr/>
        </p:nvSpPr>
        <p:spPr>
          <a:xfrm>
            <a:off x="5257419"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5" name="14 Cubo">
            <a:extLst>
              <a:ext uri="{FF2B5EF4-FFF2-40B4-BE49-F238E27FC236}">
                <a16:creationId xmlns:a16="http://schemas.microsoft.com/office/drawing/2014/main" id="{E27F399F-5F49-43BF-9920-AAD8ACB84CC5}"/>
              </a:ext>
            </a:extLst>
          </p:cNvPr>
          <p:cNvSpPr/>
          <p:nvPr/>
        </p:nvSpPr>
        <p:spPr>
          <a:xfrm>
            <a:off x="5495577"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6" name="14 Cubo">
            <a:extLst>
              <a:ext uri="{FF2B5EF4-FFF2-40B4-BE49-F238E27FC236}">
                <a16:creationId xmlns:a16="http://schemas.microsoft.com/office/drawing/2014/main" id="{E7E70DED-AC58-4167-BD57-B7756207C861}"/>
              </a:ext>
            </a:extLst>
          </p:cNvPr>
          <p:cNvSpPr/>
          <p:nvPr/>
        </p:nvSpPr>
        <p:spPr>
          <a:xfrm>
            <a:off x="5736255"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7" name="14 Cubo">
            <a:extLst>
              <a:ext uri="{FF2B5EF4-FFF2-40B4-BE49-F238E27FC236}">
                <a16:creationId xmlns:a16="http://schemas.microsoft.com/office/drawing/2014/main" id="{FECB07FB-2BD3-4C7D-A0DC-2FD54071E825}"/>
              </a:ext>
            </a:extLst>
          </p:cNvPr>
          <p:cNvSpPr/>
          <p:nvPr/>
        </p:nvSpPr>
        <p:spPr>
          <a:xfrm>
            <a:off x="5974980"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8" name="14 Cubo">
            <a:extLst>
              <a:ext uri="{FF2B5EF4-FFF2-40B4-BE49-F238E27FC236}">
                <a16:creationId xmlns:a16="http://schemas.microsoft.com/office/drawing/2014/main" id="{E41D8CF9-7D10-42A8-812E-A40CFD56F745}"/>
              </a:ext>
            </a:extLst>
          </p:cNvPr>
          <p:cNvSpPr/>
          <p:nvPr/>
        </p:nvSpPr>
        <p:spPr>
          <a:xfrm>
            <a:off x="6214366"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9" name="14 Cubo">
            <a:extLst>
              <a:ext uri="{FF2B5EF4-FFF2-40B4-BE49-F238E27FC236}">
                <a16:creationId xmlns:a16="http://schemas.microsoft.com/office/drawing/2014/main" id="{2E74B47B-2F88-4CA3-9F81-3EC6F3E673C5}"/>
              </a:ext>
            </a:extLst>
          </p:cNvPr>
          <p:cNvSpPr/>
          <p:nvPr/>
        </p:nvSpPr>
        <p:spPr>
          <a:xfrm>
            <a:off x="6453753"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0" name="14 Cubo">
            <a:extLst>
              <a:ext uri="{FF2B5EF4-FFF2-40B4-BE49-F238E27FC236}">
                <a16:creationId xmlns:a16="http://schemas.microsoft.com/office/drawing/2014/main" id="{4AAE9DCA-D04D-4304-B9B5-5CAAA680B869}"/>
              </a:ext>
            </a:extLst>
          </p:cNvPr>
          <p:cNvSpPr/>
          <p:nvPr/>
        </p:nvSpPr>
        <p:spPr>
          <a:xfrm>
            <a:off x="6693139"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1" name="14 Cubo">
            <a:extLst>
              <a:ext uri="{FF2B5EF4-FFF2-40B4-BE49-F238E27FC236}">
                <a16:creationId xmlns:a16="http://schemas.microsoft.com/office/drawing/2014/main" id="{55A3446E-1C39-4610-8AED-5DFB8B688F9A}"/>
              </a:ext>
            </a:extLst>
          </p:cNvPr>
          <p:cNvSpPr/>
          <p:nvPr/>
        </p:nvSpPr>
        <p:spPr>
          <a:xfrm>
            <a:off x="6932526"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2" name="14 Cubo">
            <a:extLst>
              <a:ext uri="{FF2B5EF4-FFF2-40B4-BE49-F238E27FC236}">
                <a16:creationId xmlns:a16="http://schemas.microsoft.com/office/drawing/2014/main" id="{17E30CCE-5BBF-4195-BCEA-7C1F7658B134}"/>
              </a:ext>
            </a:extLst>
          </p:cNvPr>
          <p:cNvSpPr/>
          <p:nvPr/>
        </p:nvSpPr>
        <p:spPr>
          <a:xfrm>
            <a:off x="717191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3" name="14 Cubo">
            <a:extLst>
              <a:ext uri="{FF2B5EF4-FFF2-40B4-BE49-F238E27FC236}">
                <a16:creationId xmlns:a16="http://schemas.microsoft.com/office/drawing/2014/main" id="{F98B3CD6-B653-4815-B808-FE78AB82B864}"/>
              </a:ext>
            </a:extLst>
          </p:cNvPr>
          <p:cNvSpPr/>
          <p:nvPr/>
        </p:nvSpPr>
        <p:spPr>
          <a:xfrm>
            <a:off x="741129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4" name="14 Cubo">
            <a:extLst>
              <a:ext uri="{FF2B5EF4-FFF2-40B4-BE49-F238E27FC236}">
                <a16:creationId xmlns:a16="http://schemas.microsoft.com/office/drawing/2014/main" id="{D2F90969-8078-4C78-97E2-A16B07DAA244}"/>
              </a:ext>
            </a:extLst>
          </p:cNvPr>
          <p:cNvSpPr/>
          <p:nvPr/>
        </p:nvSpPr>
        <p:spPr>
          <a:xfrm>
            <a:off x="501800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14 Cubo">
            <a:extLst>
              <a:ext uri="{FF2B5EF4-FFF2-40B4-BE49-F238E27FC236}">
                <a16:creationId xmlns:a16="http://schemas.microsoft.com/office/drawing/2014/main" id="{DEC92B70-009A-440B-8C40-CF1F5EE45088}"/>
              </a:ext>
            </a:extLst>
          </p:cNvPr>
          <p:cNvSpPr/>
          <p:nvPr/>
        </p:nvSpPr>
        <p:spPr>
          <a:xfrm>
            <a:off x="5257419"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6" name="14 Cubo">
            <a:extLst>
              <a:ext uri="{FF2B5EF4-FFF2-40B4-BE49-F238E27FC236}">
                <a16:creationId xmlns:a16="http://schemas.microsoft.com/office/drawing/2014/main" id="{04FB906B-C83E-4949-A41B-7577B5510982}"/>
              </a:ext>
            </a:extLst>
          </p:cNvPr>
          <p:cNvSpPr/>
          <p:nvPr/>
        </p:nvSpPr>
        <p:spPr>
          <a:xfrm>
            <a:off x="5495577"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7" name="14 Cubo">
            <a:extLst>
              <a:ext uri="{FF2B5EF4-FFF2-40B4-BE49-F238E27FC236}">
                <a16:creationId xmlns:a16="http://schemas.microsoft.com/office/drawing/2014/main" id="{17602A84-D335-4FDB-A2E0-1869D992A1EA}"/>
              </a:ext>
            </a:extLst>
          </p:cNvPr>
          <p:cNvSpPr/>
          <p:nvPr/>
        </p:nvSpPr>
        <p:spPr>
          <a:xfrm>
            <a:off x="5736255"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8" name="14 Cubo">
            <a:extLst>
              <a:ext uri="{FF2B5EF4-FFF2-40B4-BE49-F238E27FC236}">
                <a16:creationId xmlns:a16="http://schemas.microsoft.com/office/drawing/2014/main" id="{A6337E51-237A-45EC-8FDB-CDCCF4D757C7}"/>
              </a:ext>
            </a:extLst>
          </p:cNvPr>
          <p:cNvSpPr/>
          <p:nvPr/>
        </p:nvSpPr>
        <p:spPr>
          <a:xfrm>
            <a:off x="5974980"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9" name="14 Cubo">
            <a:extLst>
              <a:ext uri="{FF2B5EF4-FFF2-40B4-BE49-F238E27FC236}">
                <a16:creationId xmlns:a16="http://schemas.microsoft.com/office/drawing/2014/main" id="{3A904203-1335-438C-87C4-018A29B1775C}"/>
              </a:ext>
            </a:extLst>
          </p:cNvPr>
          <p:cNvSpPr/>
          <p:nvPr/>
        </p:nvSpPr>
        <p:spPr>
          <a:xfrm>
            <a:off x="6214366"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0" name="14 Cubo">
            <a:extLst>
              <a:ext uri="{FF2B5EF4-FFF2-40B4-BE49-F238E27FC236}">
                <a16:creationId xmlns:a16="http://schemas.microsoft.com/office/drawing/2014/main" id="{C0EDDF3C-4AE5-46D8-959D-D45B3EBA34F9}"/>
              </a:ext>
            </a:extLst>
          </p:cNvPr>
          <p:cNvSpPr/>
          <p:nvPr/>
        </p:nvSpPr>
        <p:spPr>
          <a:xfrm>
            <a:off x="6453753"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1" name="14 Cubo">
            <a:extLst>
              <a:ext uri="{FF2B5EF4-FFF2-40B4-BE49-F238E27FC236}">
                <a16:creationId xmlns:a16="http://schemas.microsoft.com/office/drawing/2014/main" id="{41024EFC-9360-4885-84A3-3675B2C1C5FF}"/>
              </a:ext>
            </a:extLst>
          </p:cNvPr>
          <p:cNvSpPr/>
          <p:nvPr/>
        </p:nvSpPr>
        <p:spPr>
          <a:xfrm>
            <a:off x="6693139"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2" name="14 Cubo">
            <a:extLst>
              <a:ext uri="{FF2B5EF4-FFF2-40B4-BE49-F238E27FC236}">
                <a16:creationId xmlns:a16="http://schemas.microsoft.com/office/drawing/2014/main" id="{1E4FBB73-5B8B-4BD6-9B95-77D5F6187FF0}"/>
              </a:ext>
            </a:extLst>
          </p:cNvPr>
          <p:cNvSpPr/>
          <p:nvPr/>
        </p:nvSpPr>
        <p:spPr>
          <a:xfrm>
            <a:off x="6932526"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3" name="14 Cubo">
            <a:extLst>
              <a:ext uri="{FF2B5EF4-FFF2-40B4-BE49-F238E27FC236}">
                <a16:creationId xmlns:a16="http://schemas.microsoft.com/office/drawing/2014/main" id="{03D3AE9B-D777-4C08-94A5-B1C535021D66}"/>
              </a:ext>
            </a:extLst>
          </p:cNvPr>
          <p:cNvSpPr/>
          <p:nvPr/>
        </p:nvSpPr>
        <p:spPr>
          <a:xfrm>
            <a:off x="717191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4" name="14 Cubo">
            <a:extLst>
              <a:ext uri="{FF2B5EF4-FFF2-40B4-BE49-F238E27FC236}">
                <a16:creationId xmlns:a16="http://schemas.microsoft.com/office/drawing/2014/main" id="{702D931B-6CB3-4976-9368-42CC2DEA6B1C}"/>
              </a:ext>
            </a:extLst>
          </p:cNvPr>
          <p:cNvSpPr/>
          <p:nvPr/>
        </p:nvSpPr>
        <p:spPr>
          <a:xfrm>
            <a:off x="741129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5" name="14 Cubo">
            <a:extLst>
              <a:ext uri="{FF2B5EF4-FFF2-40B4-BE49-F238E27FC236}">
                <a16:creationId xmlns:a16="http://schemas.microsoft.com/office/drawing/2014/main" id="{190E6508-EE2E-4960-BCB4-C7134DAA3543}"/>
              </a:ext>
            </a:extLst>
          </p:cNvPr>
          <p:cNvSpPr/>
          <p:nvPr/>
        </p:nvSpPr>
        <p:spPr>
          <a:xfrm>
            <a:off x="501800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66" name="14 Cubo">
            <a:extLst>
              <a:ext uri="{FF2B5EF4-FFF2-40B4-BE49-F238E27FC236}">
                <a16:creationId xmlns:a16="http://schemas.microsoft.com/office/drawing/2014/main" id="{0F72CEE2-10C9-4376-9155-5AF0C5710259}"/>
              </a:ext>
            </a:extLst>
          </p:cNvPr>
          <p:cNvSpPr/>
          <p:nvPr/>
        </p:nvSpPr>
        <p:spPr>
          <a:xfrm>
            <a:off x="5257419"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7" name="14 Cubo">
            <a:extLst>
              <a:ext uri="{FF2B5EF4-FFF2-40B4-BE49-F238E27FC236}">
                <a16:creationId xmlns:a16="http://schemas.microsoft.com/office/drawing/2014/main" id="{B4901530-9C13-40C1-9022-042015FD31E6}"/>
              </a:ext>
            </a:extLst>
          </p:cNvPr>
          <p:cNvSpPr/>
          <p:nvPr/>
        </p:nvSpPr>
        <p:spPr>
          <a:xfrm>
            <a:off x="5495577"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8" name="14 Cubo">
            <a:extLst>
              <a:ext uri="{FF2B5EF4-FFF2-40B4-BE49-F238E27FC236}">
                <a16:creationId xmlns:a16="http://schemas.microsoft.com/office/drawing/2014/main" id="{AD1A997C-18B3-4E9C-BFA2-4D7C96207AF5}"/>
              </a:ext>
            </a:extLst>
          </p:cNvPr>
          <p:cNvSpPr/>
          <p:nvPr/>
        </p:nvSpPr>
        <p:spPr>
          <a:xfrm>
            <a:off x="5736255"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9" name="14 Cubo">
            <a:extLst>
              <a:ext uri="{FF2B5EF4-FFF2-40B4-BE49-F238E27FC236}">
                <a16:creationId xmlns:a16="http://schemas.microsoft.com/office/drawing/2014/main" id="{07FADAD0-C9D1-4D38-9D7C-2034EDD65154}"/>
              </a:ext>
            </a:extLst>
          </p:cNvPr>
          <p:cNvSpPr/>
          <p:nvPr/>
        </p:nvSpPr>
        <p:spPr>
          <a:xfrm>
            <a:off x="5974980"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0" name="14 Cubo">
            <a:extLst>
              <a:ext uri="{FF2B5EF4-FFF2-40B4-BE49-F238E27FC236}">
                <a16:creationId xmlns:a16="http://schemas.microsoft.com/office/drawing/2014/main" id="{9EEA56EB-D553-4842-B235-6255D0137EDB}"/>
              </a:ext>
            </a:extLst>
          </p:cNvPr>
          <p:cNvSpPr/>
          <p:nvPr/>
        </p:nvSpPr>
        <p:spPr>
          <a:xfrm>
            <a:off x="6214366"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1" name="14 Cubo">
            <a:extLst>
              <a:ext uri="{FF2B5EF4-FFF2-40B4-BE49-F238E27FC236}">
                <a16:creationId xmlns:a16="http://schemas.microsoft.com/office/drawing/2014/main" id="{94BC365E-06E0-4FEE-92E4-4C2F05A9302B}"/>
              </a:ext>
            </a:extLst>
          </p:cNvPr>
          <p:cNvSpPr/>
          <p:nvPr/>
        </p:nvSpPr>
        <p:spPr>
          <a:xfrm>
            <a:off x="6453753"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2" name="14 Cubo">
            <a:extLst>
              <a:ext uri="{FF2B5EF4-FFF2-40B4-BE49-F238E27FC236}">
                <a16:creationId xmlns:a16="http://schemas.microsoft.com/office/drawing/2014/main" id="{D17D7BF5-0B45-4101-B80C-E78EB5C7FA8B}"/>
              </a:ext>
            </a:extLst>
          </p:cNvPr>
          <p:cNvSpPr/>
          <p:nvPr/>
        </p:nvSpPr>
        <p:spPr>
          <a:xfrm>
            <a:off x="6693139"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3" name="14 Cubo">
            <a:extLst>
              <a:ext uri="{FF2B5EF4-FFF2-40B4-BE49-F238E27FC236}">
                <a16:creationId xmlns:a16="http://schemas.microsoft.com/office/drawing/2014/main" id="{3E1FBCAB-9C45-4FC5-A685-35EF4C1461E9}"/>
              </a:ext>
            </a:extLst>
          </p:cNvPr>
          <p:cNvSpPr/>
          <p:nvPr/>
        </p:nvSpPr>
        <p:spPr>
          <a:xfrm>
            <a:off x="6932526"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4" name="14 Cubo">
            <a:extLst>
              <a:ext uri="{FF2B5EF4-FFF2-40B4-BE49-F238E27FC236}">
                <a16:creationId xmlns:a16="http://schemas.microsoft.com/office/drawing/2014/main" id="{527C6E59-EE48-4FED-8DB3-D6F68506B7BF}"/>
              </a:ext>
            </a:extLst>
          </p:cNvPr>
          <p:cNvSpPr/>
          <p:nvPr/>
        </p:nvSpPr>
        <p:spPr>
          <a:xfrm>
            <a:off x="717191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5" name="14 Cubo">
            <a:extLst>
              <a:ext uri="{FF2B5EF4-FFF2-40B4-BE49-F238E27FC236}">
                <a16:creationId xmlns:a16="http://schemas.microsoft.com/office/drawing/2014/main" id="{E604F21A-3AF3-4801-ABF7-9366ED4590D3}"/>
              </a:ext>
            </a:extLst>
          </p:cNvPr>
          <p:cNvSpPr/>
          <p:nvPr/>
        </p:nvSpPr>
        <p:spPr>
          <a:xfrm>
            <a:off x="741129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6" name="14 Cubo">
            <a:extLst>
              <a:ext uri="{FF2B5EF4-FFF2-40B4-BE49-F238E27FC236}">
                <a16:creationId xmlns:a16="http://schemas.microsoft.com/office/drawing/2014/main" id="{5F11386A-08C8-4F03-A7AD-79D4F69C1B27}"/>
              </a:ext>
            </a:extLst>
          </p:cNvPr>
          <p:cNvSpPr/>
          <p:nvPr/>
        </p:nvSpPr>
        <p:spPr>
          <a:xfrm>
            <a:off x="501800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77" name="14 Cubo">
            <a:extLst>
              <a:ext uri="{FF2B5EF4-FFF2-40B4-BE49-F238E27FC236}">
                <a16:creationId xmlns:a16="http://schemas.microsoft.com/office/drawing/2014/main" id="{356F8D3B-9DE5-4D37-B80F-9E867BF24086}"/>
              </a:ext>
            </a:extLst>
          </p:cNvPr>
          <p:cNvSpPr/>
          <p:nvPr/>
        </p:nvSpPr>
        <p:spPr>
          <a:xfrm>
            <a:off x="5257419"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8" name="14 Cubo">
            <a:extLst>
              <a:ext uri="{FF2B5EF4-FFF2-40B4-BE49-F238E27FC236}">
                <a16:creationId xmlns:a16="http://schemas.microsoft.com/office/drawing/2014/main" id="{E04E82F3-6977-4DDD-8042-1F62474C5BCC}"/>
              </a:ext>
            </a:extLst>
          </p:cNvPr>
          <p:cNvSpPr/>
          <p:nvPr/>
        </p:nvSpPr>
        <p:spPr>
          <a:xfrm>
            <a:off x="5495577"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9" name="14 Cubo">
            <a:extLst>
              <a:ext uri="{FF2B5EF4-FFF2-40B4-BE49-F238E27FC236}">
                <a16:creationId xmlns:a16="http://schemas.microsoft.com/office/drawing/2014/main" id="{5A42B15D-5C18-478A-AA99-7762C2C286C9}"/>
              </a:ext>
            </a:extLst>
          </p:cNvPr>
          <p:cNvSpPr/>
          <p:nvPr/>
        </p:nvSpPr>
        <p:spPr>
          <a:xfrm>
            <a:off x="5736255"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0" name="14 Cubo">
            <a:extLst>
              <a:ext uri="{FF2B5EF4-FFF2-40B4-BE49-F238E27FC236}">
                <a16:creationId xmlns:a16="http://schemas.microsoft.com/office/drawing/2014/main" id="{F9BEB5B2-0C58-41FC-BA5D-F25E82164CAC}"/>
              </a:ext>
            </a:extLst>
          </p:cNvPr>
          <p:cNvSpPr/>
          <p:nvPr/>
        </p:nvSpPr>
        <p:spPr>
          <a:xfrm>
            <a:off x="5974980"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1" name="14 Cubo">
            <a:extLst>
              <a:ext uri="{FF2B5EF4-FFF2-40B4-BE49-F238E27FC236}">
                <a16:creationId xmlns:a16="http://schemas.microsoft.com/office/drawing/2014/main" id="{8B716014-BC84-44AD-A963-8B5A436F5EB6}"/>
              </a:ext>
            </a:extLst>
          </p:cNvPr>
          <p:cNvSpPr/>
          <p:nvPr/>
        </p:nvSpPr>
        <p:spPr>
          <a:xfrm>
            <a:off x="621436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2" name="14 Cubo">
            <a:extLst>
              <a:ext uri="{FF2B5EF4-FFF2-40B4-BE49-F238E27FC236}">
                <a16:creationId xmlns:a16="http://schemas.microsoft.com/office/drawing/2014/main" id="{473CACE3-0D07-48A8-AA26-CCF121A70312}"/>
              </a:ext>
            </a:extLst>
          </p:cNvPr>
          <p:cNvSpPr/>
          <p:nvPr/>
        </p:nvSpPr>
        <p:spPr>
          <a:xfrm>
            <a:off x="6453753"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3" name="14 Cubo">
            <a:extLst>
              <a:ext uri="{FF2B5EF4-FFF2-40B4-BE49-F238E27FC236}">
                <a16:creationId xmlns:a16="http://schemas.microsoft.com/office/drawing/2014/main" id="{B2FE3BE3-2858-47C5-926A-11B25A462CA5}"/>
              </a:ext>
            </a:extLst>
          </p:cNvPr>
          <p:cNvSpPr/>
          <p:nvPr/>
        </p:nvSpPr>
        <p:spPr>
          <a:xfrm>
            <a:off x="6693139"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4" name="14 Cubo">
            <a:extLst>
              <a:ext uri="{FF2B5EF4-FFF2-40B4-BE49-F238E27FC236}">
                <a16:creationId xmlns:a16="http://schemas.microsoft.com/office/drawing/2014/main" id="{DC932813-1583-4B39-9B74-7F16C79BACEE}"/>
              </a:ext>
            </a:extLst>
          </p:cNvPr>
          <p:cNvSpPr/>
          <p:nvPr/>
        </p:nvSpPr>
        <p:spPr>
          <a:xfrm>
            <a:off x="693252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5" name="14 Cubo">
            <a:extLst>
              <a:ext uri="{FF2B5EF4-FFF2-40B4-BE49-F238E27FC236}">
                <a16:creationId xmlns:a16="http://schemas.microsoft.com/office/drawing/2014/main" id="{2210B10B-00DF-41A4-A721-3499FBC66180}"/>
              </a:ext>
            </a:extLst>
          </p:cNvPr>
          <p:cNvSpPr/>
          <p:nvPr/>
        </p:nvSpPr>
        <p:spPr>
          <a:xfrm>
            <a:off x="717191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6" name="14 Cubo">
            <a:extLst>
              <a:ext uri="{FF2B5EF4-FFF2-40B4-BE49-F238E27FC236}">
                <a16:creationId xmlns:a16="http://schemas.microsoft.com/office/drawing/2014/main" id="{8EBF1588-70F1-4128-8BFB-F776699188B4}"/>
              </a:ext>
            </a:extLst>
          </p:cNvPr>
          <p:cNvSpPr/>
          <p:nvPr/>
        </p:nvSpPr>
        <p:spPr>
          <a:xfrm>
            <a:off x="741129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7" name="14 Cubo">
            <a:extLst>
              <a:ext uri="{FF2B5EF4-FFF2-40B4-BE49-F238E27FC236}">
                <a16:creationId xmlns:a16="http://schemas.microsoft.com/office/drawing/2014/main" id="{64F3397C-2670-4AF9-BD91-31AE84A3732B}"/>
              </a:ext>
            </a:extLst>
          </p:cNvPr>
          <p:cNvSpPr/>
          <p:nvPr/>
        </p:nvSpPr>
        <p:spPr>
          <a:xfrm>
            <a:off x="501686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88" name="14 Cubo">
            <a:extLst>
              <a:ext uri="{FF2B5EF4-FFF2-40B4-BE49-F238E27FC236}">
                <a16:creationId xmlns:a16="http://schemas.microsoft.com/office/drawing/2014/main" id="{1679D8CB-7E4F-4C49-8146-2C14003644DE}"/>
              </a:ext>
            </a:extLst>
          </p:cNvPr>
          <p:cNvSpPr/>
          <p:nvPr/>
        </p:nvSpPr>
        <p:spPr>
          <a:xfrm>
            <a:off x="525622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9" name="14 Cubo">
            <a:extLst>
              <a:ext uri="{FF2B5EF4-FFF2-40B4-BE49-F238E27FC236}">
                <a16:creationId xmlns:a16="http://schemas.microsoft.com/office/drawing/2014/main" id="{548C51A6-2093-43AE-ADAD-908F06AD643C}"/>
              </a:ext>
            </a:extLst>
          </p:cNvPr>
          <p:cNvSpPr/>
          <p:nvPr/>
        </p:nvSpPr>
        <p:spPr>
          <a:xfrm>
            <a:off x="5495577"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0" name="14 Cubo">
            <a:extLst>
              <a:ext uri="{FF2B5EF4-FFF2-40B4-BE49-F238E27FC236}">
                <a16:creationId xmlns:a16="http://schemas.microsoft.com/office/drawing/2014/main" id="{8FB87C51-A46E-4133-94E9-D0A18D8B0918}"/>
              </a:ext>
            </a:extLst>
          </p:cNvPr>
          <p:cNvSpPr/>
          <p:nvPr/>
        </p:nvSpPr>
        <p:spPr>
          <a:xfrm>
            <a:off x="573493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1" name="14 Cubo">
            <a:extLst>
              <a:ext uri="{FF2B5EF4-FFF2-40B4-BE49-F238E27FC236}">
                <a16:creationId xmlns:a16="http://schemas.microsoft.com/office/drawing/2014/main" id="{B76B4121-1435-44CE-9AD7-357E318C5495}"/>
              </a:ext>
            </a:extLst>
          </p:cNvPr>
          <p:cNvSpPr/>
          <p:nvPr/>
        </p:nvSpPr>
        <p:spPr>
          <a:xfrm>
            <a:off x="5974980"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2" name="14 Cubo">
            <a:extLst>
              <a:ext uri="{FF2B5EF4-FFF2-40B4-BE49-F238E27FC236}">
                <a16:creationId xmlns:a16="http://schemas.microsoft.com/office/drawing/2014/main" id="{030E5D30-F337-46D7-BD5A-E1315C6D96F4}"/>
              </a:ext>
            </a:extLst>
          </p:cNvPr>
          <p:cNvSpPr/>
          <p:nvPr/>
        </p:nvSpPr>
        <p:spPr>
          <a:xfrm>
            <a:off x="621436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3" name="14 Cubo">
            <a:extLst>
              <a:ext uri="{FF2B5EF4-FFF2-40B4-BE49-F238E27FC236}">
                <a16:creationId xmlns:a16="http://schemas.microsoft.com/office/drawing/2014/main" id="{B01FD144-DEE3-4831-93FD-059EB287B5C3}"/>
              </a:ext>
            </a:extLst>
          </p:cNvPr>
          <p:cNvSpPr/>
          <p:nvPr/>
        </p:nvSpPr>
        <p:spPr>
          <a:xfrm>
            <a:off x="6453753"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4" name="14 Cubo">
            <a:extLst>
              <a:ext uri="{FF2B5EF4-FFF2-40B4-BE49-F238E27FC236}">
                <a16:creationId xmlns:a16="http://schemas.microsoft.com/office/drawing/2014/main" id="{6199A75B-212C-4684-9BB1-902414B17788}"/>
              </a:ext>
            </a:extLst>
          </p:cNvPr>
          <p:cNvSpPr/>
          <p:nvPr/>
        </p:nvSpPr>
        <p:spPr>
          <a:xfrm>
            <a:off x="6693139"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5" name="14 Cubo">
            <a:extLst>
              <a:ext uri="{FF2B5EF4-FFF2-40B4-BE49-F238E27FC236}">
                <a16:creationId xmlns:a16="http://schemas.microsoft.com/office/drawing/2014/main" id="{E5F3C0BA-93E5-4EE1-B8C5-504A989A996D}"/>
              </a:ext>
            </a:extLst>
          </p:cNvPr>
          <p:cNvSpPr/>
          <p:nvPr/>
        </p:nvSpPr>
        <p:spPr>
          <a:xfrm>
            <a:off x="693252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6" name="14 Cubo">
            <a:extLst>
              <a:ext uri="{FF2B5EF4-FFF2-40B4-BE49-F238E27FC236}">
                <a16:creationId xmlns:a16="http://schemas.microsoft.com/office/drawing/2014/main" id="{5925A0B9-95CF-4B74-A353-4626CF1EA396}"/>
              </a:ext>
            </a:extLst>
          </p:cNvPr>
          <p:cNvSpPr/>
          <p:nvPr/>
        </p:nvSpPr>
        <p:spPr>
          <a:xfrm>
            <a:off x="717191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7" name="14 Cubo">
            <a:extLst>
              <a:ext uri="{FF2B5EF4-FFF2-40B4-BE49-F238E27FC236}">
                <a16:creationId xmlns:a16="http://schemas.microsoft.com/office/drawing/2014/main" id="{A3855F9F-A1A1-42D0-9761-93F29A3F70AD}"/>
              </a:ext>
            </a:extLst>
          </p:cNvPr>
          <p:cNvSpPr/>
          <p:nvPr/>
        </p:nvSpPr>
        <p:spPr>
          <a:xfrm>
            <a:off x="741129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8" name="14 Cubo">
            <a:extLst>
              <a:ext uri="{FF2B5EF4-FFF2-40B4-BE49-F238E27FC236}">
                <a16:creationId xmlns:a16="http://schemas.microsoft.com/office/drawing/2014/main" id="{69842A04-A7B5-4EE6-9AB5-24B6EFB66BCD}"/>
              </a:ext>
            </a:extLst>
          </p:cNvPr>
          <p:cNvSpPr/>
          <p:nvPr/>
        </p:nvSpPr>
        <p:spPr>
          <a:xfrm>
            <a:off x="501686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99" name="14 Cubo">
            <a:extLst>
              <a:ext uri="{FF2B5EF4-FFF2-40B4-BE49-F238E27FC236}">
                <a16:creationId xmlns:a16="http://schemas.microsoft.com/office/drawing/2014/main" id="{391C1174-D4BE-49FE-9DEB-9F243BA81763}"/>
              </a:ext>
            </a:extLst>
          </p:cNvPr>
          <p:cNvSpPr/>
          <p:nvPr/>
        </p:nvSpPr>
        <p:spPr>
          <a:xfrm>
            <a:off x="525622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0" name="14 Cubo">
            <a:extLst>
              <a:ext uri="{FF2B5EF4-FFF2-40B4-BE49-F238E27FC236}">
                <a16:creationId xmlns:a16="http://schemas.microsoft.com/office/drawing/2014/main" id="{140345D4-7A02-4279-8356-C410DE22AF94}"/>
              </a:ext>
            </a:extLst>
          </p:cNvPr>
          <p:cNvSpPr/>
          <p:nvPr/>
        </p:nvSpPr>
        <p:spPr>
          <a:xfrm>
            <a:off x="5495577"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1" name="14 Cubo">
            <a:extLst>
              <a:ext uri="{FF2B5EF4-FFF2-40B4-BE49-F238E27FC236}">
                <a16:creationId xmlns:a16="http://schemas.microsoft.com/office/drawing/2014/main" id="{8311ACAB-A9D1-4A62-8427-C939D5D1D85E}"/>
              </a:ext>
            </a:extLst>
          </p:cNvPr>
          <p:cNvSpPr/>
          <p:nvPr/>
        </p:nvSpPr>
        <p:spPr>
          <a:xfrm>
            <a:off x="573493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2" name="14 Cubo">
            <a:extLst>
              <a:ext uri="{FF2B5EF4-FFF2-40B4-BE49-F238E27FC236}">
                <a16:creationId xmlns:a16="http://schemas.microsoft.com/office/drawing/2014/main" id="{7B8CFB1B-476C-464D-BA1C-0F871AF7C819}"/>
              </a:ext>
            </a:extLst>
          </p:cNvPr>
          <p:cNvSpPr/>
          <p:nvPr/>
        </p:nvSpPr>
        <p:spPr>
          <a:xfrm>
            <a:off x="5974980"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3" name="14 Cubo">
            <a:extLst>
              <a:ext uri="{FF2B5EF4-FFF2-40B4-BE49-F238E27FC236}">
                <a16:creationId xmlns:a16="http://schemas.microsoft.com/office/drawing/2014/main" id="{BA0D8CB7-A645-41C0-97E1-1B6AD2B6D5D3}"/>
              </a:ext>
            </a:extLst>
          </p:cNvPr>
          <p:cNvSpPr/>
          <p:nvPr/>
        </p:nvSpPr>
        <p:spPr>
          <a:xfrm>
            <a:off x="621436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4" name="14 Cubo">
            <a:extLst>
              <a:ext uri="{FF2B5EF4-FFF2-40B4-BE49-F238E27FC236}">
                <a16:creationId xmlns:a16="http://schemas.microsoft.com/office/drawing/2014/main" id="{A4127F26-5328-444D-90BC-A7BCA7E507A9}"/>
              </a:ext>
            </a:extLst>
          </p:cNvPr>
          <p:cNvSpPr/>
          <p:nvPr/>
        </p:nvSpPr>
        <p:spPr>
          <a:xfrm>
            <a:off x="6453753"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5" name="14 Cubo">
            <a:extLst>
              <a:ext uri="{FF2B5EF4-FFF2-40B4-BE49-F238E27FC236}">
                <a16:creationId xmlns:a16="http://schemas.microsoft.com/office/drawing/2014/main" id="{5B4E90DF-8354-4564-8E3B-44231D9DFD4F}"/>
              </a:ext>
            </a:extLst>
          </p:cNvPr>
          <p:cNvSpPr/>
          <p:nvPr/>
        </p:nvSpPr>
        <p:spPr>
          <a:xfrm>
            <a:off x="6693139"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6" name="14 Cubo">
            <a:extLst>
              <a:ext uri="{FF2B5EF4-FFF2-40B4-BE49-F238E27FC236}">
                <a16:creationId xmlns:a16="http://schemas.microsoft.com/office/drawing/2014/main" id="{1871BDBF-AA02-4424-85E2-4E2DBCAD9098}"/>
              </a:ext>
            </a:extLst>
          </p:cNvPr>
          <p:cNvSpPr/>
          <p:nvPr/>
        </p:nvSpPr>
        <p:spPr>
          <a:xfrm>
            <a:off x="693252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7" name="14 Cubo">
            <a:extLst>
              <a:ext uri="{FF2B5EF4-FFF2-40B4-BE49-F238E27FC236}">
                <a16:creationId xmlns:a16="http://schemas.microsoft.com/office/drawing/2014/main" id="{8FA9FA19-1FF6-4202-B4AC-5033AC60DEEE}"/>
              </a:ext>
            </a:extLst>
          </p:cNvPr>
          <p:cNvSpPr/>
          <p:nvPr/>
        </p:nvSpPr>
        <p:spPr>
          <a:xfrm>
            <a:off x="717191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8" name="14 Cubo">
            <a:extLst>
              <a:ext uri="{FF2B5EF4-FFF2-40B4-BE49-F238E27FC236}">
                <a16:creationId xmlns:a16="http://schemas.microsoft.com/office/drawing/2014/main" id="{D14E3457-A394-426A-9ACF-978F1EE6A66B}"/>
              </a:ext>
            </a:extLst>
          </p:cNvPr>
          <p:cNvSpPr/>
          <p:nvPr/>
        </p:nvSpPr>
        <p:spPr>
          <a:xfrm>
            <a:off x="741129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9" name="14 Cubo">
            <a:extLst>
              <a:ext uri="{FF2B5EF4-FFF2-40B4-BE49-F238E27FC236}">
                <a16:creationId xmlns:a16="http://schemas.microsoft.com/office/drawing/2014/main" id="{E154CCAA-0463-47D4-98CC-C97AC053E507}"/>
              </a:ext>
            </a:extLst>
          </p:cNvPr>
          <p:cNvSpPr/>
          <p:nvPr/>
        </p:nvSpPr>
        <p:spPr>
          <a:xfrm>
            <a:off x="501800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10" name="14 Cubo">
            <a:extLst>
              <a:ext uri="{FF2B5EF4-FFF2-40B4-BE49-F238E27FC236}">
                <a16:creationId xmlns:a16="http://schemas.microsoft.com/office/drawing/2014/main" id="{500D2621-D53C-46A1-AB84-F004DC1F0B62}"/>
              </a:ext>
            </a:extLst>
          </p:cNvPr>
          <p:cNvSpPr/>
          <p:nvPr/>
        </p:nvSpPr>
        <p:spPr>
          <a:xfrm>
            <a:off x="5257419"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1" name="14 Cubo">
            <a:extLst>
              <a:ext uri="{FF2B5EF4-FFF2-40B4-BE49-F238E27FC236}">
                <a16:creationId xmlns:a16="http://schemas.microsoft.com/office/drawing/2014/main" id="{6FC6F761-0343-489A-85DD-1F30C30FE393}"/>
              </a:ext>
            </a:extLst>
          </p:cNvPr>
          <p:cNvSpPr/>
          <p:nvPr/>
        </p:nvSpPr>
        <p:spPr>
          <a:xfrm>
            <a:off x="5495577"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2" name="14 Cubo">
            <a:extLst>
              <a:ext uri="{FF2B5EF4-FFF2-40B4-BE49-F238E27FC236}">
                <a16:creationId xmlns:a16="http://schemas.microsoft.com/office/drawing/2014/main" id="{31B20153-63BB-45FA-B910-77904E4951FB}"/>
              </a:ext>
            </a:extLst>
          </p:cNvPr>
          <p:cNvSpPr/>
          <p:nvPr/>
        </p:nvSpPr>
        <p:spPr>
          <a:xfrm>
            <a:off x="5736255"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3" name="14 Cubo">
            <a:extLst>
              <a:ext uri="{FF2B5EF4-FFF2-40B4-BE49-F238E27FC236}">
                <a16:creationId xmlns:a16="http://schemas.microsoft.com/office/drawing/2014/main" id="{0577F4D9-8E42-4033-81BD-7090C0AE990C}"/>
              </a:ext>
            </a:extLst>
          </p:cNvPr>
          <p:cNvSpPr/>
          <p:nvPr/>
        </p:nvSpPr>
        <p:spPr>
          <a:xfrm>
            <a:off x="5974980"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4" name="14 Cubo">
            <a:extLst>
              <a:ext uri="{FF2B5EF4-FFF2-40B4-BE49-F238E27FC236}">
                <a16:creationId xmlns:a16="http://schemas.microsoft.com/office/drawing/2014/main" id="{208D5B76-D2FE-459C-AC6D-A3F6EB4A9C20}"/>
              </a:ext>
            </a:extLst>
          </p:cNvPr>
          <p:cNvSpPr/>
          <p:nvPr/>
        </p:nvSpPr>
        <p:spPr>
          <a:xfrm>
            <a:off x="621436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5" name="14 Cubo">
            <a:extLst>
              <a:ext uri="{FF2B5EF4-FFF2-40B4-BE49-F238E27FC236}">
                <a16:creationId xmlns:a16="http://schemas.microsoft.com/office/drawing/2014/main" id="{C0860044-8D92-44AE-B495-D8CA6E3EC13E}"/>
              </a:ext>
            </a:extLst>
          </p:cNvPr>
          <p:cNvSpPr/>
          <p:nvPr/>
        </p:nvSpPr>
        <p:spPr>
          <a:xfrm>
            <a:off x="6453753"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6" name="14 Cubo">
            <a:extLst>
              <a:ext uri="{FF2B5EF4-FFF2-40B4-BE49-F238E27FC236}">
                <a16:creationId xmlns:a16="http://schemas.microsoft.com/office/drawing/2014/main" id="{8AD42C70-B8C8-45BD-92BE-682025ACAA09}"/>
              </a:ext>
            </a:extLst>
          </p:cNvPr>
          <p:cNvSpPr/>
          <p:nvPr/>
        </p:nvSpPr>
        <p:spPr>
          <a:xfrm>
            <a:off x="6693139"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7" name="14 Cubo">
            <a:extLst>
              <a:ext uri="{FF2B5EF4-FFF2-40B4-BE49-F238E27FC236}">
                <a16:creationId xmlns:a16="http://schemas.microsoft.com/office/drawing/2014/main" id="{E8C40980-0E24-4D06-8F37-C1D18E12C2D0}"/>
              </a:ext>
            </a:extLst>
          </p:cNvPr>
          <p:cNvSpPr/>
          <p:nvPr/>
        </p:nvSpPr>
        <p:spPr>
          <a:xfrm>
            <a:off x="693252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8" name="14 Cubo">
            <a:extLst>
              <a:ext uri="{FF2B5EF4-FFF2-40B4-BE49-F238E27FC236}">
                <a16:creationId xmlns:a16="http://schemas.microsoft.com/office/drawing/2014/main" id="{46A3858C-E34F-428B-BC4C-94641F82B0B6}"/>
              </a:ext>
            </a:extLst>
          </p:cNvPr>
          <p:cNvSpPr/>
          <p:nvPr/>
        </p:nvSpPr>
        <p:spPr>
          <a:xfrm>
            <a:off x="717191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9" name="14 Cubo">
            <a:extLst>
              <a:ext uri="{FF2B5EF4-FFF2-40B4-BE49-F238E27FC236}">
                <a16:creationId xmlns:a16="http://schemas.microsoft.com/office/drawing/2014/main" id="{0923909D-3131-4E75-8F07-72FDE250E2D4}"/>
              </a:ext>
            </a:extLst>
          </p:cNvPr>
          <p:cNvSpPr/>
          <p:nvPr/>
        </p:nvSpPr>
        <p:spPr>
          <a:xfrm>
            <a:off x="741129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0" name="14 Cubo">
            <a:extLst>
              <a:ext uri="{FF2B5EF4-FFF2-40B4-BE49-F238E27FC236}">
                <a16:creationId xmlns:a16="http://schemas.microsoft.com/office/drawing/2014/main" id="{A4831EEB-DC6C-46D2-86D0-6B5BAA34645E}"/>
              </a:ext>
            </a:extLst>
          </p:cNvPr>
          <p:cNvSpPr/>
          <p:nvPr/>
        </p:nvSpPr>
        <p:spPr>
          <a:xfrm>
            <a:off x="501686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21" name="14 Cubo">
            <a:extLst>
              <a:ext uri="{FF2B5EF4-FFF2-40B4-BE49-F238E27FC236}">
                <a16:creationId xmlns:a16="http://schemas.microsoft.com/office/drawing/2014/main" id="{E277EFE7-1568-4501-9B33-0BBE23771AB2}"/>
              </a:ext>
            </a:extLst>
          </p:cNvPr>
          <p:cNvSpPr/>
          <p:nvPr/>
        </p:nvSpPr>
        <p:spPr>
          <a:xfrm>
            <a:off x="525622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2" name="14 Cubo">
            <a:extLst>
              <a:ext uri="{FF2B5EF4-FFF2-40B4-BE49-F238E27FC236}">
                <a16:creationId xmlns:a16="http://schemas.microsoft.com/office/drawing/2014/main" id="{AE9F048A-287B-4276-BBDA-B7881D127EC9}"/>
              </a:ext>
            </a:extLst>
          </p:cNvPr>
          <p:cNvSpPr/>
          <p:nvPr/>
        </p:nvSpPr>
        <p:spPr>
          <a:xfrm>
            <a:off x="5495577"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3" name="14 Cubo">
            <a:extLst>
              <a:ext uri="{FF2B5EF4-FFF2-40B4-BE49-F238E27FC236}">
                <a16:creationId xmlns:a16="http://schemas.microsoft.com/office/drawing/2014/main" id="{FA62EBF7-01D8-48D4-9414-F558E9C6B5E8}"/>
              </a:ext>
            </a:extLst>
          </p:cNvPr>
          <p:cNvSpPr/>
          <p:nvPr/>
        </p:nvSpPr>
        <p:spPr>
          <a:xfrm>
            <a:off x="573493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4" name="14 Cubo">
            <a:extLst>
              <a:ext uri="{FF2B5EF4-FFF2-40B4-BE49-F238E27FC236}">
                <a16:creationId xmlns:a16="http://schemas.microsoft.com/office/drawing/2014/main" id="{FF28B5C3-D6E4-46C3-9C67-2DDFDA6F89EE}"/>
              </a:ext>
            </a:extLst>
          </p:cNvPr>
          <p:cNvSpPr/>
          <p:nvPr/>
        </p:nvSpPr>
        <p:spPr>
          <a:xfrm>
            <a:off x="5974980"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5" name="14 Cubo">
            <a:extLst>
              <a:ext uri="{FF2B5EF4-FFF2-40B4-BE49-F238E27FC236}">
                <a16:creationId xmlns:a16="http://schemas.microsoft.com/office/drawing/2014/main" id="{9C4055A0-9C85-4818-A0D6-A5FFB3A5CA8E}"/>
              </a:ext>
            </a:extLst>
          </p:cNvPr>
          <p:cNvSpPr/>
          <p:nvPr/>
        </p:nvSpPr>
        <p:spPr>
          <a:xfrm>
            <a:off x="621436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6" name="14 Cubo">
            <a:extLst>
              <a:ext uri="{FF2B5EF4-FFF2-40B4-BE49-F238E27FC236}">
                <a16:creationId xmlns:a16="http://schemas.microsoft.com/office/drawing/2014/main" id="{53DBFA47-D09C-44C5-8926-CFD9C09BA7EA}"/>
              </a:ext>
            </a:extLst>
          </p:cNvPr>
          <p:cNvSpPr/>
          <p:nvPr/>
        </p:nvSpPr>
        <p:spPr>
          <a:xfrm>
            <a:off x="6453753"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7" name="14 Cubo">
            <a:extLst>
              <a:ext uri="{FF2B5EF4-FFF2-40B4-BE49-F238E27FC236}">
                <a16:creationId xmlns:a16="http://schemas.microsoft.com/office/drawing/2014/main" id="{AE7A79B2-4E67-4005-B899-2189B6302DF8}"/>
              </a:ext>
            </a:extLst>
          </p:cNvPr>
          <p:cNvSpPr/>
          <p:nvPr/>
        </p:nvSpPr>
        <p:spPr>
          <a:xfrm>
            <a:off x="6693139"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8" name="14 Cubo">
            <a:extLst>
              <a:ext uri="{FF2B5EF4-FFF2-40B4-BE49-F238E27FC236}">
                <a16:creationId xmlns:a16="http://schemas.microsoft.com/office/drawing/2014/main" id="{B8E51439-9080-4835-8AFE-9116A0ACDE94}"/>
              </a:ext>
            </a:extLst>
          </p:cNvPr>
          <p:cNvSpPr/>
          <p:nvPr/>
        </p:nvSpPr>
        <p:spPr>
          <a:xfrm>
            <a:off x="693252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9" name="14 Cubo">
            <a:extLst>
              <a:ext uri="{FF2B5EF4-FFF2-40B4-BE49-F238E27FC236}">
                <a16:creationId xmlns:a16="http://schemas.microsoft.com/office/drawing/2014/main" id="{64CA64C6-7E96-4A12-8D39-37C037E65ABF}"/>
              </a:ext>
            </a:extLst>
          </p:cNvPr>
          <p:cNvSpPr/>
          <p:nvPr/>
        </p:nvSpPr>
        <p:spPr>
          <a:xfrm>
            <a:off x="717191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0" name="14 Cubo">
            <a:extLst>
              <a:ext uri="{FF2B5EF4-FFF2-40B4-BE49-F238E27FC236}">
                <a16:creationId xmlns:a16="http://schemas.microsoft.com/office/drawing/2014/main" id="{BADBA61B-C45E-4DFF-B3E4-EC0186D73185}"/>
              </a:ext>
            </a:extLst>
          </p:cNvPr>
          <p:cNvSpPr/>
          <p:nvPr/>
        </p:nvSpPr>
        <p:spPr>
          <a:xfrm>
            <a:off x="741129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1" name="14 Cubo">
            <a:extLst>
              <a:ext uri="{FF2B5EF4-FFF2-40B4-BE49-F238E27FC236}">
                <a16:creationId xmlns:a16="http://schemas.microsoft.com/office/drawing/2014/main" id="{5A4D5C77-E42C-4888-807C-B7DC0B040E61}"/>
              </a:ext>
            </a:extLst>
          </p:cNvPr>
          <p:cNvSpPr/>
          <p:nvPr/>
        </p:nvSpPr>
        <p:spPr>
          <a:xfrm>
            <a:off x="2144985" y="2744629"/>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2" name="14 Cubo">
            <a:extLst>
              <a:ext uri="{FF2B5EF4-FFF2-40B4-BE49-F238E27FC236}">
                <a16:creationId xmlns:a16="http://schemas.microsoft.com/office/drawing/2014/main" id="{F94FBEA9-8313-46F7-ADAB-72721AC01EB4}"/>
              </a:ext>
            </a:extLst>
          </p:cNvPr>
          <p:cNvSpPr/>
          <p:nvPr/>
        </p:nvSpPr>
        <p:spPr>
          <a:xfrm>
            <a:off x="2144985" y="2984286"/>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3" name="14 Cubo">
            <a:extLst>
              <a:ext uri="{FF2B5EF4-FFF2-40B4-BE49-F238E27FC236}">
                <a16:creationId xmlns:a16="http://schemas.microsoft.com/office/drawing/2014/main" id="{8A830892-38F4-4C8C-B73C-1CADA28A6B18}"/>
              </a:ext>
            </a:extLst>
          </p:cNvPr>
          <p:cNvSpPr/>
          <p:nvPr/>
        </p:nvSpPr>
        <p:spPr>
          <a:xfrm>
            <a:off x="2144985" y="3223943"/>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4" name="14 Cubo">
            <a:extLst>
              <a:ext uri="{FF2B5EF4-FFF2-40B4-BE49-F238E27FC236}">
                <a16:creationId xmlns:a16="http://schemas.microsoft.com/office/drawing/2014/main" id="{8F8BBF6D-0000-4696-8FD4-2AF6984A8F6F}"/>
              </a:ext>
            </a:extLst>
          </p:cNvPr>
          <p:cNvSpPr/>
          <p:nvPr/>
        </p:nvSpPr>
        <p:spPr>
          <a:xfrm>
            <a:off x="2144985" y="3463600"/>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5" name="14 Cubo">
            <a:extLst>
              <a:ext uri="{FF2B5EF4-FFF2-40B4-BE49-F238E27FC236}">
                <a16:creationId xmlns:a16="http://schemas.microsoft.com/office/drawing/2014/main" id="{DCE1F04A-7567-4190-820D-6B5157E870DF}"/>
              </a:ext>
            </a:extLst>
          </p:cNvPr>
          <p:cNvSpPr/>
          <p:nvPr/>
        </p:nvSpPr>
        <p:spPr>
          <a:xfrm>
            <a:off x="2144985" y="3703257"/>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6" name="14 Cubo">
            <a:extLst>
              <a:ext uri="{FF2B5EF4-FFF2-40B4-BE49-F238E27FC236}">
                <a16:creationId xmlns:a16="http://schemas.microsoft.com/office/drawing/2014/main" id="{2698A757-E911-4D84-B348-1E8053491119}"/>
              </a:ext>
            </a:extLst>
          </p:cNvPr>
          <p:cNvSpPr/>
          <p:nvPr/>
        </p:nvSpPr>
        <p:spPr>
          <a:xfrm>
            <a:off x="2144607" y="4420068"/>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7" name="14 Cubo">
            <a:extLst>
              <a:ext uri="{FF2B5EF4-FFF2-40B4-BE49-F238E27FC236}">
                <a16:creationId xmlns:a16="http://schemas.microsoft.com/office/drawing/2014/main" id="{11191B20-A732-4ED3-84DD-08063B05E3A2}"/>
              </a:ext>
            </a:extLst>
          </p:cNvPr>
          <p:cNvSpPr/>
          <p:nvPr/>
        </p:nvSpPr>
        <p:spPr>
          <a:xfrm>
            <a:off x="2144607" y="4661885"/>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8" name="14 Cubo">
            <a:extLst>
              <a:ext uri="{FF2B5EF4-FFF2-40B4-BE49-F238E27FC236}">
                <a16:creationId xmlns:a16="http://schemas.microsoft.com/office/drawing/2014/main" id="{1E920483-4C69-4B7C-BCD3-9D2AA9967D1F}"/>
              </a:ext>
            </a:extLst>
          </p:cNvPr>
          <p:cNvSpPr/>
          <p:nvPr/>
        </p:nvSpPr>
        <p:spPr>
          <a:xfrm>
            <a:off x="2144985" y="3942912"/>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9" name="14 Cubo">
            <a:extLst>
              <a:ext uri="{FF2B5EF4-FFF2-40B4-BE49-F238E27FC236}">
                <a16:creationId xmlns:a16="http://schemas.microsoft.com/office/drawing/2014/main" id="{246B8D56-0C1E-4018-8614-3F20AD709586}"/>
              </a:ext>
            </a:extLst>
          </p:cNvPr>
          <p:cNvSpPr/>
          <p:nvPr/>
        </p:nvSpPr>
        <p:spPr>
          <a:xfrm>
            <a:off x="2144607" y="4178249"/>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0" name="14 Cubo">
            <a:extLst>
              <a:ext uri="{FF2B5EF4-FFF2-40B4-BE49-F238E27FC236}">
                <a16:creationId xmlns:a16="http://schemas.microsoft.com/office/drawing/2014/main" id="{EE3FF107-4343-4F0A-8F7B-445781DAEC9D}"/>
              </a:ext>
            </a:extLst>
          </p:cNvPr>
          <p:cNvSpPr/>
          <p:nvPr/>
        </p:nvSpPr>
        <p:spPr>
          <a:xfrm>
            <a:off x="7651605"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1" name="14 Cubo">
            <a:extLst>
              <a:ext uri="{FF2B5EF4-FFF2-40B4-BE49-F238E27FC236}">
                <a16:creationId xmlns:a16="http://schemas.microsoft.com/office/drawing/2014/main" id="{31AE4CD5-6390-4DCA-AC39-484327BE118D}"/>
              </a:ext>
            </a:extLst>
          </p:cNvPr>
          <p:cNvSpPr/>
          <p:nvPr/>
        </p:nvSpPr>
        <p:spPr>
          <a:xfrm>
            <a:off x="7651605"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2" name="14 Cubo">
            <a:extLst>
              <a:ext uri="{FF2B5EF4-FFF2-40B4-BE49-F238E27FC236}">
                <a16:creationId xmlns:a16="http://schemas.microsoft.com/office/drawing/2014/main" id="{AE5CFF0F-C4E5-45ED-B264-D1C2DDF0B131}"/>
              </a:ext>
            </a:extLst>
          </p:cNvPr>
          <p:cNvSpPr/>
          <p:nvPr/>
        </p:nvSpPr>
        <p:spPr>
          <a:xfrm>
            <a:off x="7651605"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3" name="14 Cubo">
            <a:extLst>
              <a:ext uri="{FF2B5EF4-FFF2-40B4-BE49-F238E27FC236}">
                <a16:creationId xmlns:a16="http://schemas.microsoft.com/office/drawing/2014/main" id="{B2463892-EC22-4ECE-958E-8A1CA76543A5}"/>
              </a:ext>
            </a:extLst>
          </p:cNvPr>
          <p:cNvSpPr/>
          <p:nvPr/>
        </p:nvSpPr>
        <p:spPr>
          <a:xfrm>
            <a:off x="7651605"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5" name="14 Cubo">
            <a:extLst>
              <a:ext uri="{FF2B5EF4-FFF2-40B4-BE49-F238E27FC236}">
                <a16:creationId xmlns:a16="http://schemas.microsoft.com/office/drawing/2014/main" id="{21DB38AF-0E16-42F8-8D8A-D61994524681}"/>
              </a:ext>
            </a:extLst>
          </p:cNvPr>
          <p:cNvSpPr/>
          <p:nvPr/>
        </p:nvSpPr>
        <p:spPr>
          <a:xfrm>
            <a:off x="7651605"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6" name="14 Cubo">
            <a:extLst>
              <a:ext uri="{FF2B5EF4-FFF2-40B4-BE49-F238E27FC236}">
                <a16:creationId xmlns:a16="http://schemas.microsoft.com/office/drawing/2014/main" id="{65790BD4-8771-4226-8C37-ED2F48001900}"/>
              </a:ext>
            </a:extLst>
          </p:cNvPr>
          <p:cNvSpPr/>
          <p:nvPr/>
        </p:nvSpPr>
        <p:spPr>
          <a:xfrm>
            <a:off x="7651605"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7" name="14 Cubo">
            <a:extLst>
              <a:ext uri="{FF2B5EF4-FFF2-40B4-BE49-F238E27FC236}">
                <a16:creationId xmlns:a16="http://schemas.microsoft.com/office/drawing/2014/main" id="{310DB360-B9E9-4A98-83B0-1A1492DB41CA}"/>
              </a:ext>
            </a:extLst>
          </p:cNvPr>
          <p:cNvSpPr/>
          <p:nvPr/>
        </p:nvSpPr>
        <p:spPr>
          <a:xfrm>
            <a:off x="11452132" y="2984286"/>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54" name="CuadroTexto 853">
            <a:extLst>
              <a:ext uri="{FF2B5EF4-FFF2-40B4-BE49-F238E27FC236}">
                <a16:creationId xmlns:a16="http://schemas.microsoft.com/office/drawing/2014/main" id="{C6520F9C-808B-405B-A34D-B523632F149B}"/>
              </a:ext>
            </a:extLst>
          </p:cNvPr>
          <p:cNvSpPr txBox="1"/>
          <p:nvPr/>
        </p:nvSpPr>
        <p:spPr>
          <a:xfrm>
            <a:off x="917277" y="5146649"/>
            <a:ext cx="22124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mn-cs"/>
              </a:rPr>
              <a:t>= 1,000,000,000 </a:t>
            </a:r>
            <a:r>
              <a:rPr kumimoji="0" lang="es-MX" sz="1800" b="1" i="0" u="none" strike="noStrike" kern="1200" cap="none" spc="0" normalizeH="0" baseline="0" noProof="0" dirty="0" err="1">
                <a:ln>
                  <a:noFill/>
                </a:ln>
                <a:solidFill>
                  <a:prstClr val="black"/>
                </a:solidFill>
                <a:effectLst/>
                <a:uLnTx/>
                <a:uFillTx/>
                <a:latin typeface="Calibri"/>
                <a:ea typeface="+mn-ea"/>
                <a:cs typeface="+mn-cs"/>
              </a:rPr>
              <a:t>bpce</a:t>
            </a:r>
            <a:endParaRPr kumimoji="0" lang="es-MX"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855" name="14 Cubo">
            <a:extLst>
              <a:ext uri="{FF2B5EF4-FFF2-40B4-BE49-F238E27FC236}">
                <a16:creationId xmlns:a16="http://schemas.microsoft.com/office/drawing/2014/main" id="{142991B8-4B64-4E41-9CCE-2E3986C0CCEB}"/>
              </a:ext>
            </a:extLst>
          </p:cNvPr>
          <p:cNvSpPr/>
          <p:nvPr/>
        </p:nvSpPr>
        <p:spPr>
          <a:xfrm>
            <a:off x="712900" y="5242304"/>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2000" b="1" i="0" u="none" strike="noStrike" kern="1200" cap="none" spc="0" normalizeH="0" baseline="0" noProof="0">
              <a:ln>
                <a:noFill/>
              </a:ln>
              <a:solidFill>
                <a:prstClr val="black"/>
              </a:solidFill>
              <a:effectLst/>
              <a:uLnTx/>
              <a:uFillTx/>
              <a:latin typeface="Calibri"/>
              <a:ea typeface="+mn-ea"/>
              <a:cs typeface="+mn-cs"/>
            </a:endParaRPr>
          </a:p>
        </p:txBody>
      </p:sp>
      <p:sp>
        <p:nvSpPr>
          <p:cNvPr id="856" name="14 Cubo">
            <a:extLst>
              <a:ext uri="{FF2B5EF4-FFF2-40B4-BE49-F238E27FC236}">
                <a16:creationId xmlns:a16="http://schemas.microsoft.com/office/drawing/2014/main" id="{0B7D86D7-7ABC-4926-A8C3-15507F5E836D}"/>
              </a:ext>
            </a:extLst>
          </p:cNvPr>
          <p:cNvSpPr/>
          <p:nvPr/>
        </p:nvSpPr>
        <p:spPr>
          <a:xfrm>
            <a:off x="11216775" y="3942912"/>
            <a:ext cx="208800" cy="208800"/>
          </a:xfrm>
          <a:prstGeom prst="rect">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19" name="CuadroTexto 418">
            <a:extLst>
              <a:ext uri="{FF2B5EF4-FFF2-40B4-BE49-F238E27FC236}">
                <a16:creationId xmlns:a16="http://schemas.microsoft.com/office/drawing/2014/main" id="{C6520F9C-808B-405B-A34D-B523632F149B}"/>
              </a:ext>
            </a:extLst>
          </p:cNvPr>
          <p:cNvSpPr txBox="1"/>
          <p:nvPr/>
        </p:nvSpPr>
        <p:spPr>
          <a:xfrm>
            <a:off x="7437212" y="5124907"/>
            <a:ext cx="4563557"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alibri"/>
                <a:ea typeface="+mn-ea"/>
                <a:cs typeface="+mn-cs"/>
              </a:rPr>
              <a:t>Producción promedio diaria (</a:t>
            </a:r>
            <a:r>
              <a:rPr kumimoji="0" lang="es-MX" sz="1600" b="0" i="0" u="none" strike="noStrike" kern="1200" cap="none" spc="0" normalizeH="0" baseline="0" noProof="0" dirty="0" smtClean="0">
                <a:ln>
                  <a:noFill/>
                </a:ln>
                <a:solidFill>
                  <a:prstClr val="black"/>
                </a:solidFill>
                <a:effectLst/>
                <a:uLnTx/>
                <a:uFillTx/>
                <a:latin typeface="Calibri"/>
                <a:ea typeface="+mn-ea"/>
                <a:cs typeface="+mn-cs"/>
              </a:rPr>
              <a:t>julio </a:t>
            </a:r>
            <a:r>
              <a:rPr kumimoji="0" lang="es-MX" sz="1600" b="0" i="0" u="none" strike="noStrike" kern="1200" cap="none" spc="0" normalizeH="0" baseline="0" noProof="0" dirty="0">
                <a:ln>
                  <a:noFill/>
                </a:ln>
                <a:solidFill>
                  <a:prstClr val="black"/>
                </a:solidFill>
                <a:effectLst/>
                <a:uLnTx/>
                <a:uFillTx/>
                <a:latin typeface="Calibri"/>
                <a:ea typeface="+mn-ea"/>
                <a:cs typeface="+mn-cs"/>
              </a:rPr>
              <a:t>de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alibri"/>
                <a:ea typeface="+mn-ea"/>
                <a:cs typeface="+mn-cs"/>
              </a:rPr>
              <a:t>Aceite </a:t>
            </a:r>
            <a:r>
              <a:rPr kumimoji="0" lang="es-MX"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es-MX" sz="1600" b="0" i="0" u="none" strike="noStrike" kern="1200" cap="none" spc="0" normalizeH="0" baseline="0" noProof="0" dirty="0">
                <a:ln>
                  <a:noFill/>
                </a:ln>
                <a:solidFill>
                  <a:prstClr val="black"/>
                </a:solidFill>
                <a:effectLst/>
                <a:uLnTx/>
                <a:uFillTx/>
                <a:latin typeface="Calibri"/>
                <a:ea typeface="+mn-ea"/>
                <a:cs typeface="+mn-cs"/>
              </a:rPr>
              <a:t>1,843,500 </a:t>
            </a:r>
            <a:r>
              <a:rPr kumimoji="0" lang="es-MX" sz="1600" b="0" i="0" u="none" strike="noStrike" kern="1200" cap="none" spc="0" normalizeH="0" baseline="0" noProof="0" dirty="0" smtClean="0">
                <a:ln>
                  <a:noFill/>
                </a:ln>
                <a:solidFill>
                  <a:prstClr val="black"/>
                </a:solidFill>
                <a:effectLst/>
                <a:uLnTx/>
                <a:uFillTx/>
                <a:latin typeface="Calibri"/>
                <a:ea typeface="+mn-ea"/>
                <a:cs typeface="+mn-cs"/>
              </a:rPr>
              <a:t>bpd</a:t>
            </a:r>
            <a:endParaRPr kumimoji="0" lang="es-MX"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alibri"/>
                <a:ea typeface="+mn-ea"/>
                <a:cs typeface="+mn-cs"/>
              </a:rPr>
              <a:t>Gas </a:t>
            </a:r>
            <a:r>
              <a:rPr kumimoji="0" lang="es-MX" sz="1600" b="0" i="0" u="none" strike="noStrike" kern="1200" cap="none" spc="0" normalizeH="0" baseline="0" noProof="0" dirty="0" smtClean="0">
                <a:ln>
                  <a:noFill/>
                </a:ln>
                <a:solidFill>
                  <a:prstClr val="black"/>
                </a:solidFill>
                <a:effectLst/>
                <a:uLnTx/>
                <a:uFillTx/>
                <a:latin typeface="Calibri"/>
                <a:ea typeface="+mn-ea"/>
                <a:cs typeface="+mn-cs"/>
              </a:rPr>
              <a:t>     = </a:t>
            </a:r>
            <a:r>
              <a:rPr kumimoji="0" lang="es-MX" sz="1600" b="0" i="0" u="none" strike="noStrike" kern="1200" cap="none" spc="0" normalizeH="0" baseline="0" noProof="0" dirty="0">
                <a:ln>
                  <a:noFill/>
                </a:ln>
                <a:solidFill>
                  <a:prstClr val="black"/>
                </a:solidFill>
                <a:effectLst/>
                <a:uLnTx/>
                <a:uFillTx/>
                <a:latin typeface="Calibri"/>
                <a:ea typeface="+mn-ea"/>
                <a:cs typeface="+mn-cs"/>
              </a:rPr>
              <a:t>3,794,400 </a:t>
            </a:r>
            <a:r>
              <a:rPr kumimoji="0" lang="es-MX" sz="1600" b="0" i="0" u="none" strike="noStrike" kern="1200" cap="none" spc="0" normalizeH="0" baseline="0" noProof="0" dirty="0" err="1" smtClean="0">
                <a:ln>
                  <a:noFill/>
                </a:ln>
                <a:solidFill>
                  <a:prstClr val="black"/>
                </a:solidFill>
                <a:effectLst/>
                <a:uLnTx/>
                <a:uFillTx/>
                <a:latin typeface="Calibri"/>
                <a:ea typeface="+mn-ea"/>
                <a:cs typeface="+mn-cs"/>
              </a:rPr>
              <a:t>mpcd</a:t>
            </a:r>
            <a:endParaRPr kumimoji="0" lang="es-MX"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alibri"/>
                <a:ea typeface="+mn-ea"/>
                <a:cs typeface="+mn-cs"/>
              </a:rPr>
              <a:t>PCE </a:t>
            </a:r>
            <a:r>
              <a:rPr kumimoji="0" lang="es-MX" sz="1600" b="0" i="0" u="none" strike="noStrike" kern="1200" cap="none" spc="0" normalizeH="0" baseline="0" noProof="0" dirty="0" smtClean="0">
                <a:ln>
                  <a:noFill/>
                </a:ln>
                <a:solidFill>
                  <a:prstClr val="black"/>
                </a:solidFill>
                <a:effectLst/>
                <a:uLnTx/>
                <a:uFillTx/>
                <a:latin typeface="Calibri"/>
                <a:ea typeface="+mn-ea"/>
                <a:cs typeface="+mn-cs"/>
              </a:rPr>
              <a:t>     = </a:t>
            </a:r>
            <a:r>
              <a:rPr kumimoji="0" lang="es-MX" sz="1600" b="0" i="0" u="none" strike="noStrike" kern="1200" cap="none" spc="0" normalizeH="0" baseline="0" noProof="0" dirty="0">
                <a:ln>
                  <a:noFill/>
                </a:ln>
                <a:solidFill>
                  <a:prstClr val="black"/>
                </a:solidFill>
                <a:effectLst/>
                <a:uLnTx/>
                <a:uFillTx/>
                <a:latin typeface="Calibri"/>
                <a:ea typeface="+mn-ea"/>
                <a:cs typeface="+mn-cs"/>
              </a:rPr>
              <a:t>2,602,000 </a:t>
            </a:r>
            <a:r>
              <a:rPr kumimoji="0" lang="es-MX" sz="1600" b="0" i="0" u="none" strike="noStrike" kern="1200" cap="none" spc="0" normalizeH="0" baseline="0" noProof="0" dirty="0" err="1" smtClean="0">
                <a:ln>
                  <a:noFill/>
                </a:ln>
                <a:solidFill>
                  <a:prstClr val="black"/>
                </a:solidFill>
                <a:effectLst/>
                <a:uLnTx/>
                <a:uFillTx/>
                <a:latin typeface="Calibri"/>
                <a:ea typeface="+mn-ea"/>
                <a:cs typeface="+mn-cs"/>
              </a:rPr>
              <a:t>bpced</a:t>
            </a:r>
            <a:r>
              <a:rPr kumimoji="0" lang="es-MX"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es-MX" sz="1600" b="0" i="0" u="none" strike="noStrike" kern="1200" cap="none" spc="0" normalizeH="0" baseline="0" noProof="0" dirty="0">
                <a:ln>
                  <a:noFill/>
                </a:ln>
                <a:solidFill>
                  <a:prstClr val="black"/>
                </a:solidFill>
                <a:effectLst/>
                <a:uLnTx/>
                <a:uFillTx/>
                <a:latin typeface="Calibri"/>
                <a:ea typeface="+mn-ea"/>
                <a:cs typeface="+mn-cs"/>
              </a:rPr>
              <a:t>= &gt; 959 millones </a:t>
            </a:r>
            <a:r>
              <a:rPr kumimoji="0" lang="es-MX" sz="1600" b="0" i="0" u="none" strike="noStrike" kern="1200" cap="none" spc="0" normalizeH="0" baseline="0" noProof="0" dirty="0" err="1">
                <a:ln>
                  <a:noFill/>
                </a:ln>
                <a:solidFill>
                  <a:prstClr val="black"/>
                </a:solidFill>
                <a:effectLst/>
                <a:uLnTx/>
                <a:uFillTx/>
                <a:latin typeface="Calibri"/>
                <a:ea typeface="+mn-ea"/>
                <a:cs typeface="+mn-cs"/>
              </a:rPr>
              <a:t>bpce</a:t>
            </a:r>
            <a:r>
              <a:rPr kumimoji="0" lang="es-MX" sz="1600" b="0" i="0" u="none" strike="noStrike" kern="1200" cap="none" spc="0" normalizeH="0" baseline="0" noProof="0" dirty="0">
                <a:ln>
                  <a:noFill/>
                </a:ln>
                <a:solidFill>
                  <a:prstClr val="black"/>
                </a:solidFill>
                <a:effectLst/>
                <a:uLnTx/>
                <a:uFillTx/>
                <a:latin typeface="Calibri"/>
                <a:ea typeface="+mn-ea"/>
                <a:cs typeface="+mn-cs"/>
              </a:rPr>
              <a:t>/año</a:t>
            </a:r>
          </a:p>
        </p:txBody>
      </p:sp>
    </p:spTree>
    <p:extLst>
      <p:ext uri="{BB962C8B-B14F-4D97-AF65-F5344CB8AC3E}">
        <p14:creationId xmlns:p14="http://schemas.microsoft.com/office/powerpoint/2010/main" val="4081550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a:extLst>
              <a:ext uri="{FF2B5EF4-FFF2-40B4-BE49-F238E27FC236}">
                <a16:creationId xmlns:a16="http://schemas.microsoft.com/office/drawing/2014/main" id="{B1B427EB-0850-4A08-B518-764468BE92A3}"/>
              </a:ext>
            </a:extLst>
          </p:cNvPr>
          <p:cNvSpPr txBox="1">
            <a:spLocks/>
          </p:cNvSpPr>
          <p:nvPr/>
        </p:nvSpPr>
        <p:spPr>
          <a:xfrm>
            <a:off x="346810" y="264187"/>
            <a:ext cx="11388505" cy="558085"/>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latin typeface="Soberana Sans" panose="02000000000000000000" pitchFamily="50" charset="0"/>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Calibri"/>
                <a:ea typeface="+mj-ea"/>
                <a:cs typeface="+mj-cs"/>
              </a:rPr>
              <a:t>La producción acumulada histórica representa el 20% del volumen original de México</a:t>
            </a:r>
          </a:p>
        </p:txBody>
      </p:sp>
      <p:sp>
        <p:nvSpPr>
          <p:cNvPr id="549" name="14 Cubo">
            <a:extLst>
              <a:ext uri="{FF2B5EF4-FFF2-40B4-BE49-F238E27FC236}">
                <a16:creationId xmlns:a16="http://schemas.microsoft.com/office/drawing/2014/main" id="{12B3F4AE-DCF3-4159-B914-63CA1107213E}"/>
              </a:ext>
            </a:extLst>
          </p:cNvPr>
          <p:cNvSpPr/>
          <p:nvPr/>
        </p:nvSpPr>
        <p:spPr>
          <a:xfrm>
            <a:off x="947895" y="250497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0" name="14 Cubo">
            <a:extLst>
              <a:ext uri="{FF2B5EF4-FFF2-40B4-BE49-F238E27FC236}">
                <a16:creationId xmlns:a16="http://schemas.microsoft.com/office/drawing/2014/main" id="{245456DF-C38E-4362-A100-4102FAAA2D4F}"/>
              </a:ext>
            </a:extLst>
          </p:cNvPr>
          <p:cNvSpPr/>
          <p:nvPr/>
        </p:nvSpPr>
        <p:spPr>
          <a:xfrm>
            <a:off x="1187313" y="250497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1" name="14 Cubo">
            <a:extLst>
              <a:ext uri="{FF2B5EF4-FFF2-40B4-BE49-F238E27FC236}">
                <a16:creationId xmlns:a16="http://schemas.microsoft.com/office/drawing/2014/main" id="{964C5A60-C6F4-49B5-B190-238D71D4AFE9}"/>
              </a:ext>
            </a:extLst>
          </p:cNvPr>
          <p:cNvSpPr/>
          <p:nvPr/>
        </p:nvSpPr>
        <p:spPr>
          <a:xfrm>
            <a:off x="1426731" y="250497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2" name="14 Cubo">
            <a:extLst>
              <a:ext uri="{FF2B5EF4-FFF2-40B4-BE49-F238E27FC236}">
                <a16:creationId xmlns:a16="http://schemas.microsoft.com/office/drawing/2014/main" id="{747DAAE2-C778-4F96-8464-695EC9A55FCA}"/>
              </a:ext>
            </a:extLst>
          </p:cNvPr>
          <p:cNvSpPr/>
          <p:nvPr/>
        </p:nvSpPr>
        <p:spPr>
          <a:xfrm>
            <a:off x="1666149" y="250497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3" name="14 Cubo">
            <a:extLst>
              <a:ext uri="{FF2B5EF4-FFF2-40B4-BE49-F238E27FC236}">
                <a16:creationId xmlns:a16="http://schemas.microsoft.com/office/drawing/2014/main" id="{1B89BD59-D0D3-4042-9E54-A2846D5E7231}"/>
              </a:ext>
            </a:extLst>
          </p:cNvPr>
          <p:cNvSpPr/>
          <p:nvPr/>
        </p:nvSpPr>
        <p:spPr>
          <a:xfrm>
            <a:off x="947895" y="274462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4" name="14 Cubo">
            <a:extLst>
              <a:ext uri="{FF2B5EF4-FFF2-40B4-BE49-F238E27FC236}">
                <a16:creationId xmlns:a16="http://schemas.microsoft.com/office/drawing/2014/main" id="{DBEE8C8C-70E1-4D3A-A197-7C2AF8170809}"/>
              </a:ext>
            </a:extLst>
          </p:cNvPr>
          <p:cNvSpPr/>
          <p:nvPr/>
        </p:nvSpPr>
        <p:spPr>
          <a:xfrm>
            <a:off x="1187313" y="274462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14 Cubo">
            <a:extLst>
              <a:ext uri="{FF2B5EF4-FFF2-40B4-BE49-F238E27FC236}">
                <a16:creationId xmlns:a16="http://schemas.microsoft.com/office/drawing/2014/main" id="{068B069F-9BED-4E49-A2F9-6BAE7FE99B45}"/>
              </a:ext>
            </a:extLst>
          </p:cNvPr>
          <p:cNvSpPr/>
          <p:nvPr/>
        </p:nvSpPr>
        <p:spPr>
          <a:xfrm>
            <a:off x="1426731" y="274462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14 Cubo">
            <a:extLst>
              <a:ext uri="{FF2B5EF4-FFF2-40B4-BE49-F238E27FC236}">
                <a16:creationId xmlns:a16="http://schemas.microsoft.com/office/drawing/2014/main" id="{E814C6F1-92D4-4FA0-A590-8F117F6C48A1}"/>
              </a:ext>
            </a:extLst>
          </p:cNvPr>
          <p:cNvSpPr/>
          <p:nvPr/>
        </p:nvSpPr>
        <p:spPr>
          <a:xfrm>
            <a:off x="1666149" y="274462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14 Cubo">
            <a:extLst>
              <a:ext uri="{FF2B5EF4-FFF2-40B4-BE49-F238E27FC236}">
                <a16:creationId xmlns:a16="http://schemas.microsoft.com/office/drawing/2014/main" id="{10FCB3ED-F9E1-42C7-BFD2-24D7F86A239B}"/>
              </a:ext>
            </a:extLst>
          </p:cNvPr>
          <p:cNvSpPr/>
          <p:nvPr/>
        </p:nvSpPr>
        <p:spPr>
          <a:xfrm>
            <a:off x="947895" y="2984286"/>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14 Cubo">
            <a:extLst>
              <a:ext uri="{FF2B5EF4-FFF2-40B4-BE49-F238E27FC236}">
                <a16:creationId xmlns:a16="http://schemas.microsoft.com/office/drawing/2014/main" id="{475AD622-7C0B-4D6B-A94D-C5E0046D0F5F}"/>
              </a:ext>
            </a:extLst>
          </p:cNvPr>
          <p:cNvSpPr/>
          <p:nvPr/>
        </p:nvSpPr>
        <p:spPr>
          <a:xfrm>
            <a:off x="1187313" y="2984286"/>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14 Cubo">
            <a:extLst>
              <a:ext uri="{FF2B5EF4-FFF2-40B4-BE49-F238E27FC236}">
                <a16:creationId xmlns:a16="http://schemas.microsoft.com/office/drawing/2014/main" id="{9E6E61CA-54FA-4147-B51F-0E29A4ED4A66}"/>
              </a:ext>
            </a:extLst>
          </p:cNvPr>
          <p:cNvSpPr/>
          <p:nvPr/>
        </p:nvSpPr>
        <p:spPr>
          <a:xfrm>
            <a:off x="1426731" y="2984286"/>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14 Cubo">
            <a:extLst>
              <a:ext uri="{FF2B5EF4-FFF2-40B4-BE49-F238E27FC236}">
                <a16:creationId xmlns:a16="http://schemas.microsoft.com/office/drawing/2014/main" id="{6B0DD65D-1626-4720-92F4-96722CC5CCFC}"/>
              </a:ext>
            </a:extLst>
          </p:cNvPr>
          <p:cNvSpPr/>
          <p:nvPr/>
        </p:nvSpPr>
        <p:spPr>
          <a:xfrm>
            <a:off x="1666149" y="2984286"/>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14 Cubo">
            <a:extLst>
              <a:ext uri="{FF2B5EF4-FFF2-40B4-BE49-F238E27FC236}">
                <a16:creationId xmlns:a16="http://schemas.microsoft.com/office/drawing/2014/main" id="{EC72B982-10E7-436C-AD5D-493396B91404}"/>
              </a:ext>
            </a:extLst>
          </p:cNvPr>
          <p:cNvSpPr/>
          <p:nvPr/>
        </p:nvSpPr>
        <p:spPr>
          <a:xfrm>
            <a:off x="947895" y="3223943"/>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14 Cubo">
            <a:extLst>
              <a:ext uri="{FF2B5EF4-FFF2-40B4-BE49-F238E27FC236}">
                <a16:creationId xmlns:a16="http://schemas.microsoft.com/office/drawing/2014/main" id="{9DBCBD2A-62D0-4B51-9DD0-1DA52C305AA8}"/>
              </a:ext>
            </a:extLst>
          </p:cNvPr>
          <p:cNvSpPr/>
          <p:nvPr/>
        </p:nvSpPr>
        <p:spPr>
          <a:xfrm>
            <a:off x="1187313" y="3223943"/>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14 Cubo">
            <a:extLst>
              <a:ext uri="{FF2B5EF4-FFF2-40B4-BE49-F238E27FC236}">
                <a16:creationId xmlns:a16="http://schemas.microsoft.com/office/drawing/2014/main" id="{BB0B1F88-BFBE-4F1B-8AD1-7BE6A8520318}"/>
              </a:ext>
            </a:extLst>
          </p:cNvPr>
          <p:cNvSpPr/>
          <p:nvPr/>
        </p:nvSpPr>
        <p:spPr>
          <a:xfrm>
            <a:off x="1426731" y="3223943"/>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14 Cubo">
            <a:extLst>
              <a:ext uri="{FF2B5EF4-FFF2-40B4-BE49-F238E27FC236}">
                <a16:creationId xmlns:a16="http://schemas.microsoft.com/office/drawing/2014/main" id="{E39A1571-1A75-46C9-97A8-4C00914E1EF7}"/>
              </a:ext>
            </a:extLst>
          </p:cNvPr>
          <p:cNvSpPr/>
          <p:nvPr/>
        </p:nvSpPr>
        <p:spPr>
          <a:xfrm>
            <a:off x="1666149" y="3223943"/>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14 Cubo">
            <a:extLst>
              <a:ext uri="{FF2B5EF4-FFF2-40B4-BE49-F238E27FC236}">
                <a16:creationId xmlns:a16="http://schemas.microsoft.com/office/drawing/2014/main" id="{C4E626E4-8DE7-4C92-8C3C-2517C1A3DBA5}"/>
              </a:ext>
            </a:extLst>
          </p:cNvPr>
          <p:cNvSpPr/>
          <p:nvPr/>
        </p:nvSpPr>
        <p:spPr>
          <a:xfrm>
            <a:off x="947895" y="3463600"/>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14 Cubo">
            <a:extLst>
              <a:ext uri="{FF2B5EF4-FFF2-40B4-BE49-F238E27FC236}">
                <a16:creationId xmlns:a16="http://schemas.microsoft.com/office/drawing/2014/main" id="{80560A33-E11E-4428-A75C-94CDCFF11DD4}"/>
              </a:ext>
            </a:extLst>
          </p:cNvPr>
          <p:cNvSpPr/>
          <p:nvPr/>
        </p:nvSpPr>
        <p:spPr>
          <a:xfrm>
            <a:off x="1187313" y="3463600"/>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14 Cubo">
            <a:extLst>
              <a:ext uri="{FF2B5EF4-FFF2-40B4-BE49-F238E27FC236}">
                <a16:creationId xmlns:a16="http://schemas.microsoft.com/office/drawing/2014/main" id="{5D431FFA-E76C-4A51-B03F-FB1A161E6B1F}"/>
              </a:ext>
            </a:extLst>
          </p:cNvPr>
          <p:cNvSpPr/>
          <p:nvPr/>
        </p:nvSpPr>
        <p:spPr>
          <a:xfrm>
            <a:off x="1426731" y="3463600"/>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14 Cubo">
            <a:extLst>
              <a:ext uri="{FF2B5EF4-FFF2-40B4-BE49-F238E27FC236}">
                <a16:creationId xmlns:a16="http://schemas.microsoft.com/office/drawing/2014/main" id="{E36B6182-2F27-4155-91C3-B76625A635B2}"/>
              </a:ext>
            </a:extLst>
          </p:cNvPr>
          <p:cNvSpPr/>
          <p:nvPr/>
        </p:nvSpPr>
        <p:spPr>
          <a:xfrm>
            <a:off x="1666149" y="3463600"/>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14 Cubo">
            <a:extLst>
              <a:ext uri="{FF2B5EF4-FFF2-40B4-BE49-F238E27FC236}">
                <a16:creationId xmlns:a16="http://schemas.microsoft.com/office/drawing/2014/main" id="{FD838386-E939-4D01-AF33-A7E46B526E26}"/>
              </a:ext>
            </a:extLst>
          </p:cNvPr>
          <p:cNvSpPr/>
          <p:nvPr/>
        </p:nvSpPr>
        <p:spPr>
          <a:xfrm>
            <a:off x="947895" y="3703257"/>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14 Cubo">
            <a:extLst>
              <a:ext uri="{FF2B5EF4-FFF2-40B4-BE49-F238E27FC236}">
                <a16:creationId xmlns:a16="http://schemas.microsoft.com/office/drawing/2014/main" id="{48E3676C-7BBD-4267-9FA5-2D0623F9004D}"/>
              </a:ext>
            </a:extLst>
          </p:cNvPr>
          <p:cNvSpPr/>
          <p:nvPr/>
        </p:nvSpPr>
        <p:spPr>
          <a:xfrm>
            <a:off x="1187313" y="3703257"/>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14 Cubo">
            <a:extLst>
              <a:ext uri="{FF2B5EF4-FFF2-40B4-BE49-F238E27FC236}">
                <a16:creationId xmlns:a16="http://schemas.microsoft.com/office/drawing/2014/main" id="{AD211D6F-8F96-4862-95EB-A31344E2FFD1}"/>
              </a:ext>
            </a:extLst>
          </p:cNvPr>
          <p:cNvSpPr/>
          <p:nvPr/>
        </p:nvSpPr>
        <p:spPr>
          <a:xfrm>
            <a:off x="1426731" y="3703257"/>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14 Cubo">
            <a:extLst>
              <a:ext uri="{FF2B5EF4-FFF2-40B4-BE49-F238E27FC236}">
                <a16:creationId xmlns:a16="http://schemas.microsoft.com/office/drawing/2014/main" id="{3346A9CD-5641-4A36-8035-05EB53309396}"/>
              </a:ext>
            </a:extLst>
          </p:cNvPr>
          <p:cNvSpPr/>
          <p:nvPr/>
        </p:nvSpPr>
        <p:spPr>
          <a:xfrm>
            <a:off x="947832" y="4420068"/>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14 Cubo">
            <a:extLst>
              <a:ext uri="{FF2B5EF4-FFF2-40B4-BE49-F238E27FC236}">
                <a16:creationId xmlns:a16="http://schemas.microsoft.com/office/drawing/2014/main" id="{F22C9F2E-7DBF-4AF1-A94E-D338E1FBBF4E}"/>
              </a:ext>
            </a:extLst>
          </p:cNvPr>
          <p:cNvSpPr/>
          <p:nvPr/>
        </p:nvSpPr>
        <p:spPr>
          <a:xfrm>
            <a:off x="1187187" y="4420068"/>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14 Cubo">
            <a:extLst>
              <a:ext uri="{FF2B5EF4-FFF2-40B4-BE49-F238E27FC236}">
                <a16:creationId xmlns:a16="http://schemas.microsoft.com/office/drawing/2014/main" id="{EE63C06C-5C7D-4FD7-AEC8-2CE8A3EFCD73}"/>
              </a:ext>
            </a:extLst>
          </p:cNvPr>
          <p:cNvSpPr/>
          <p:nvPr/>
        </p:nvSpPr>
        <p:spPr>
          <a:xfrm>
            <a:off x="1426542" y="4420068"/>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14 Cubo">
            <a:extLst>
              <a:ext uri="{FF2B5EF4-FFF2-40B4-BE49-F238E27FC236}">
                <a16:creationId xmlns:a16="http://schemas.microsoft.com/office/drawing/2014/main" id="{20A6CDDD-584F-44E8-978A-5ADB194664BA}"/>
              </a:ext>
            </a:extLst>
          </p:cNvPr>
          <p:cNvSpPr/>
          <p:nvPr/>
        </p:nvSpPr>
        <p:spPr>
          <a:xfrm>
            <a:off x="947832" y="4661885"/>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14 Cubo">
            <a:extLst>
              <a:ext uri="{FF2B5EF4-FFF2-40B4-BE49-F238E27FC236}">
                <a16:creationId xmlns:a16="http://schemas.microsoft.com/office/drawing/2014/main" id="{F3399A8F-489B-4298-BC25-4B36EDBB22D6}"/>
              </a:ext>
            </a:extLst>
          </p:cNvPr>
          <p:cNvSpPr/>
          <p:nvPr/>
        </p:nvSpPr>
        <p:spPr>
          <a:xfrm>
            <a:off x="1187187" y="4661885"/>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14 Cubo">
            <a:extLst>
              <a:ext uri="{FF2B5EF4-FFF2-40B4-BE49-F238E27FC236}">
                <a16:creationId xmlns:a16="http://schemas.microsoft.com/office/drawing/2014/main" id="{ADEB2FFF-4CD8-48F3-A4FD-FBF6A4168CE2}"/>
              </a:ext>
            </a:extLst>
          </p:cNvPr>
          <p:cNvSpPr/>
          <p:nvPr/>
        </p:nvSpPr>
        <p:spPr>
          <a:xfrm>
            <a:off x="1426542" y="4661885"/>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14 Cubo">
            <a:extLst>
              <a:ext uri="{FF2B5EF4-FFF2-40B4-BE49-F238E27FC236}">
                <a16:creationId xmlns:a16="http://schemas.microsoft.com/office/drawing/2014/main" id="{BCB25AF4-45AD-405B-AC2B-39AEF17A333A}"/>
              </a:ext>
            </a:extLst>
          </p:cNvPr>
          <p:cNvSpPr/>
          <p:nvPr/>
        </p:nvSpPr>
        <p:spPr>
          <a:xfrm>
            <a:off x="947895" y="394291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9" name="14 Cubo">
            <a:extLst>
              <a:ext uri="{FF2B5EF4-FFF2-40B4-BE49-F238E27FC236}">
                <a16:creationId xmlns:a16="http://schemas.microsoft.com/office/drawing/2014/main" id="{83D977F5-38E5-4829-9D36-7F4991BC75EC}"/>
              </a:ext>
            </a:extLst>
          </p:cNvPr>
          <p:cNvSpPr/>
          <p:nvPr/>
        </p:nvSpPr>
        <p:spPr>
          <a:xfrm>
            <a:off x="1187313" y="394291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14 Cubo">
            <a:extLst>
              <a:ext uri="{FF2B5EF4-FFF2-40B4-BE49-F238E27FC236}">
                <a16:creationId xmlns:a16="http://schemas.microsoft.com/office/drawing/2014/main" id="{20B626A3-FCFF-4DC2-B669-0FDC7B428A6A}"/>
              </a:ext>
            </a:extLst>
          </p:cNvPr>
          <p:cNvSpPr/>
          <p:nvPr/>
        </p:nvSpPr>
        <p:spPr>
          <a:xfrm>
            <a:off x="1426731" y="394291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14 Cubo">
            <a:extLst>
              <a:ext uri="{FF2B5EF4-FFF2-40B4-BE49-F238E27FC236}">
                <a16:creationId xmlns:a16="http://schemas.microsoft.com/office/drawing/2014/main" id="{73CF7060-A98E-42D5-866A-C73BD4869C8A}"/>
              </a:ext>
            </a:extLst>
          </p:cNvPr>
          <p:cNvSpPr/>
          <p:nvPr/>
        </p:nvSpPr>
        <p:spPr>
          <a:xfrm>
            <a:off x="947832" y="417824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14 Cubo">
            <a:extLst>
              <a:ext uri="{FF2B5EF4-FFF2-40B4-BE49-F238E27FC236}">
                <a16:creationId xmlns:a16="http://schemas.microsoft.com/office/drawing/2014/main" id="{54E089FD-1385-4F9B-85BD-11FA8E100365}"/>
              </a:ext>
            </a:extLst>
          </p:cNvPr>
          <p:cNvSpPr/>
          <p:nvPr/>
        </p:nvSpPr>
        <p:spPr>
          <a:xfrm>
            <a:off x="1187187" y="417824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14 Cubo">
            <a:extLst>
              <a:ext uri="{FF2B5EF4-FFF2-40B4-BE49-F238E27FC236}">
                <a16:creationId xmlns:a16="http://schemas.microsoft.com/office/drawing/2014/main" id="{1E718759-85A5-4758-9BAE-6F133AE50019}"/>
              </a:ext>
            </a:extLst>
          </p:cNvPr>
          <p:cNvSpPr/>
          <p:nvPr/>
        </p:nvSpPr>
        <p:spPr>
          <a:xfrm>
            <a:off x="1426542" y="417824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14 Cubo">
            <a:extLst>
              <a:ext uri="{FF2B5EF4-FFF2-40B4-BE49-F238E27FC236}">
                <a16:creationId xmlns:a16="http://schemas.microsoft.com/office/drawing/2014/main" id="{34E0B9AB-2E66-4E60-965C-275BCE191F43}"/>
              </a:ext>
            </a:extLst>
          </p:cNvPr>
          <p:cNvSpPr/>
          <p:nvPr/>
        </p:nvSpPr>
        <p:spPr>
          <a:xfrm>
            <a:off x="708477" y="250497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14 Cubo">
            <a:extLst>
              <a:ext uri="{FF2B5EF4-FFF2-40B4-BE49-F238E27FC236}">
                <a16:creationId xmlns:a16="http://schemas.microsoft.com/office/drawing/2014/main" id="{686226DE-8B1D-4D2C-928D-26B9E3CE7E45}"/>
              </a:ext>
            </a:extLst>
          </p:cNvPr>
          <p:cNvSpPr/>
          <p:nvPr/>
        </p:nvSpPr>
        <p:spPr>
          <a:xfrm>
            <a:off x="708477" y="274462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14 Cubo">
            <a:extLst>
              <a:ext uri="{FF2B5EF4-FFF2-40B4-BE49-F238E27FC236}">
                <a16:creationId xmlns:a16="http://schemas.microsoft.com/office/drawing/2014/main" id="{BF080613-8121-406F-9E47-89399D34A6EE}"/>
              </a:ext>
            </a:extLst>
          </p:cNvPr>
          <p:cNvSpPr/>
          <p:nvPr/>
        </p:nvSpPr>
        <p:spPr>
          <a:xfrm>
            <a:off x="708477" y="2984286"/>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14 Cubo">
            <a:extLst>
              <a:ext uri="{FF2B5EF4-FFF2-40B4-BE49-F238E27FC236}">
                <a16:creationId xmlns:a16="http://schemas.microsoft.com/office/drawing/2014/main" id="{96882B4C-F0B7-4C08-AFAA-75EAFEC81D5A}"/>
              </a:ext>
            </a:extLst>
          </p:cNvPr>
          <p:cNvSpPr/>
          <p:nvPr/>
        </p:nvSpPr>
        <p:spPr>
          <a:xfrm>
            <a:off x="708477" y="3223943"/>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14 Cubo">
            <a:extLst>
              <a:ext uri="{FF2B5EF4-FFF2-40B4-BE49-F238E27FC236}">
                <a16:creationId xmlns:a16="http://schemas.microsoft.com/office/drawing/2014/main" id="{A257A31A-9549-4B06-98C5-DB59C642FB34}"/>
              </a:ext>
            </a:extLst>
          </p:cNvPr>
          <p:cNvSpPr/>
          <p:nvPr/>
        </p:nvSpPr>
        <p:spPr>
          <a:xfrm>
            <a:off x="708477" y="3463600"/>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14 Cubo">
            <a:extLst>
              <a:ext uri="{FF2B5EF4-FFF2-40B4-BE49-F238E27FC236}">
                <a16:creationId xmlns:a16="http://schemas.microsoft.com/office/drawing/2014/main" id="{6CAC47EA-604F-48F1-ABFF-B9BBAA2E3B11}"/>
              </a:ext>
            </a:extLst>
          </p:cNvPr>
          <p:cNvSpPr/>
          <p:nvPr/>
        </p:nvSpPr>
        <p:spPr>
          <a:xfrm>
            <a:off x="708477" y="3703257"/>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14 Cubo">
            <a:extLst>
              <a:ext uri="{FF2B5EF4-FFF2-40B4-BE49-F238E27FC236}">
                <a16:creationId xmlns:a16="http://schemas.microsoft.com/office/drawing/2014/main" id="{F6EC8032-5A89-47A4-BC3F-4366729C531E}"/>
              </a:ext>
            </a:extLst>
          </p:cNvPr>
          <p:cNvSpPr/>
          <p:nvPr/>
        </p:nvSpPr>
        <p:spPr>
          <a:xfrm>
            <a:off x="708477" y="4420068"/>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14 Cubo">
            <a:extLst>
              <a:ext uri="{FF2B5EF4-FFF2-40B4-BE49-F238E27FC236}">
                <a16:creationId xmlns:a16="http://schemas.microsoft.com/office/drawing/2014/main" id="{CCB73677-62A9-4D98-817A-D94FC8685254}"/>
              </a:ext>
            </a:extLst>
          </p:cNvPr>
          <p:cNvSpPr/>
          <p:nvPr/>
        </p:nvSpPr>
        <p:spPr>
          <a:xfrm>
            <a:off x="708477" y="4661885"/>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14 Cubo">
            <a:extLst>
              <a:ext uri="{FF2B5EF4-FFF2-40B4-BE49-F238E27FC236}">
                <a16:creationId xmlns:a16="http://schemas.microsoft.com/office/drawing/2014/main" id="{869F8087-04E9-4BD0-97BE-D244A2A65E16}"/>
              </a:ext>
            </a:extLst>
          </p:cNvPr>
          <p:cNvSpPr/>
          <p:nvPr/>
        </p:nvSpPr>
        <p:spPr>
          <a:xfrm>
            <a:off x="708477" y="394291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14 Cubo">
            <a:extLst>
              <a:ext uri="{FF2B5EF4-FFF2-40B4-BE49-F238E27FC236}">
                <a16:creationId xmlns:a16="http://schemas.microsoft.com/office/drawing/2014/main" id="{CFCD10C9-C1B7-4637-A315-9596F4236DFA}"/>
              </a:ext>
            </a:extLst>
          </p:cNvPr>
          <p:cNvSpPr/>
          <p:nvPr/>
        </p:nvSpPr>
        <p:spPr>
          <a:xfrm>
            <a:off x="708477" y="417824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14 Cubo">
            <a:extLst>
              <a:ext uri="{FF2B5EF4-FFF2-40B4-BE49-F238E27FC236}">
                <a16:creationId xmlns:a16="http://schemas.microsoft.com/office/drawing/2014/main" id="{218D1592-B9B6-4C7A-9D47-7D14697D18EB}"/>
              </a:ext>
            </a:extLst>
          </p:cNvPr>
          <p:cNvSpPr/>
          <p:nvPr/>
        </p:nvSpPr>
        <p:spPr>
          <a:xfrm>
            <a:off x="1905567" y="250497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14 Cubo">
            <a:extLst>
              <a:ext uri="{FF2B5EF4-FFF2-40B4-BE49-F238E27FC236}">
                <a16:creationId xmlns:a16="http://schemas.microsoft.com/office/drawing/2014/main" id="{9685E3FF-007D-4F3A-A288-700B21E7D166}"/>
              </a:ext>
            </a:extLst>
          </p:cNvPr>
          <p:cNvSpPr/>
          <p:nvPr/>
        </p:nvSpPr>
        <p:spPr>
          <a:xfrm>
            <a:off x="2144607"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14 Cubo">
            <a:extLst>
              <a:ext uri="{FF2B5EF4-FFF2-40B4-BE49-F238E27FC236}">
                <a16:creationId xmlns:a16="http://schemas.microsoft.com/office/drawing/2014/main" id="{ADA0254A-43BF-46C4-AD38-4E46A427A2E6}"/>
              </a:ext>
            </a:extLst>
          </p:cNvPr>
          <p:cNvSpPr/>
          <p:nvPr/>
        </p:nvSpPr>
        <p:spPr>
          <a:xfrm>
            <a:off x="1905567" y="274462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14 Cubo">
            <a:extLst>
              <a:ext uri="{FF2B5EF4-FFF2-40B4-BE49-F238E27FC236}">
                <a16:creationId xmlns:a16="http://schemas.microsoft.com/office/drawing/2014/main" id="{214167A4-3258-49B6-8C3E-0FBBD67795F6}"/>
              </a:ext>
            </a:extLst>
          </p:cNvPr>
          <p:cNvSpPr/>
          <p:nvPr/>
        </p:nvSpPr>
        <p:spPr>
          <a:xfrm>
            <a:off x="1905567" y="2984286"/>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14 Cubo">
            <a:extLst>
              <a:ext uri="{FF2B5EF4-FFF2-40B4-BE49-F238E27FC236}">
                <a16:creationId xmlns:a16="http://schemas.microsoft.com/office/drawing/2014/main" id="{1E027831-AD74-4F4F-9B77-8D6BECFE6014}"/>
              </a:ext>
            </a:extLst>
          </p:cNvPr>
          <p:cNvSpPr/>
          <p:nvPr/>
        </p:nvSpPr>
        <p:spPr>
          <a:xfrm>
            <a:off x="1905567" y="3223943"/>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14 Cubo">
            <a:extLst>
              <a:ext uri="{FF2B5EF4-FFF2-40B4-BE49-F238E27FC236}">
                <a16:creationId xmlns:a16="http://schemas.microsoft.com/office/drawing/2014/main" id="{72B0F1B8-22A6-4F97-91AB-9D6780FB2138}"/>
              </a:ext>
            </a:extLst>
          </p:cNvPr>
          <p:cNvSpPr/>
          <p:nvPr/>
        </p:nvSpPr>
        <p:spPr>
          <a:xfrm>
            <a:off x="1905567" y="3463600"/>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14 Cubo">
            <a:extLst>
              <a:ext uri="{FF2B5EF4-FFF2-40B4-BE49-F238E27FC236}">
                <a16:creationId xmlns:a16="http://schemas.microsoft.com/office/drawing/2014/main" id="{A97CB07B-3C15-48AF-A9B5-DAA441AF3681}"/>
              </a:ext>
            </a:extLst>
          </p:cNvPr>
          <p:cNvSpPr/>
          <p:nvPr/>
        </p:nvSpPr>
        <p:spPr>
          <a:xfrm>
            <a:off x="1666149" y="3703257"/>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14 Cubo">
            <a:extLst>
              <a:ext uri="{FF2B5EF4-FFF2-40B4-BE49-F238E27FC236}">
                <a16:creationId xmlns:a16="http://schemas.microsoft.com/office/drawing/2014/main" id="{75C929DC-7801-4F3B-BC22-D87127050AEF}"/>
              </a:ext>
            </a:extLst>
          </p:cNvPr>
          <p:cNvSpPr/>
          <p:nvPr/>
        </p:nvSpPr>
        <p:spPr>
          <a:xfrm>
            <a:off x="1905567" y="3703257"/>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14 Cubo">
            <a:extLst>
              <a:ext uri="{FF2B5EF4-FFF2-40B4-BE49-F238E27FC236}">
                <a16:creationId xmlns:a16="http://schemas.microsoft.com/office/drawing/2014/main" id="{9432BA52-4D11-4564-BFDF-D0FE0E55965F}"/>
              </a:ext>
            </a:extLst>
          </p:cNvPr>
          <p:cNvSpPr/>
          <p:nvPr/>
        </p:nvSpPr>
        <p:spPr>
          <a:xfrm>
            <a:off x="1665897" y="4420068"/>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14 Cubo">
            <a:extLst>
              <a:ext uri="{FF2B5EF4-FFF2-40B4-BE49-F238E27FC236}">
                <a16:creationId xmlns:a16="http://schemas.microsoft.com/office/drawing/2014/main" id="{DCDA98C9-2D02-404E-8C3F-47722B80BEB4}"/>
              </a:ext>
            </a:extLst>
          </p:cNvPr>
          <p:cNvSpPr/>
          <p:nvPr/>
        </p:nvSpPr>
        <p:spPr>
          <a:xfrm>
            <a:off x="1905252" y="4420068"/>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4" name="14 Cubo">
            <a:extLst>
              <a:ext uri="{FF2B5EF4-FFF2-40B4-BE49-F238E27FC236}">
                <a16:creationId xmlns:a16="http://schemas.microsoft.com/office/drawing/2014/main" id="{CD6D1A7F-FBD8-4239-B71C-38D62135FD11}"/>
              </a:ext>
            </a:extLst>
          </p:cNvPr>
          <p:cNvSpPr/>
          <p:nvPr/>
        </p:nvSpPr>
        <p:spPr>
          <a:xfrm>
            <a:off x="1665897" y="4661885"/>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14 Cubo">
            <a:extLst>
              <a:ext uri="{FF2B5EF4-FFF2-40B4-BE49-F238E27FC236}">
                <a16:creationId xmlns:a16="http://schemas.microsoft.com/office/drawing/2014/main" id="{F3820B0B-03D7-4C2E-8C6D-5086EF4CAFCC}"/>
              </a:ext>
            </a:extLst>
          </p:cNvPr>
          <p:cNvSpPr/>
          <p:nvPr/>
        </p:nvSpPr>
        <p:spPr>
          <a:xfrm>
            <a:off x="1666149" y="394291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14 Cubo">
            <a:extLst>
              <a:ext uri="{FF2B5EF4-FFF2-40B4-BE49-F238E27FC236}">
                <a16:creationId xmlns:a16="http://schemas.microsoft.com/office/drawing/2014/main" id="{5976B541-7CF1-4425-9A18-41D58DBFD823}"/>
              </a:ext>
            </a:extLst>
          </p:cNvPr>
          <p:cNvSpPr/>
          <p:nvPr/>
        </p:nvSpPr>
        <p:spPr>
          <a:xfrm>
            <a:off x="1905567" y="3942912"/>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14 Cubo">
            <a:extLst>
              <a:ext uri="{FF2B5EF4-FFF2-40B4-BE49-F238E27FC236}">
                <a16:creationId xmlns:a16="http://schemas.microsoft.com/office/drawing/2014/main" id="{AF459DFE-466E-460A-AE75-46EC0BCAE5D8}"/>
              </a:ext>
            </a:extLst>
          </p:cNvPr>
          <p:cNvSpPr/>
          <p:nvPr/>
        </p:nvSpPr>
        <p:spPr>
          <a:xfrm>
            <a:off x="1665897" y="417824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14 Cubo">
            <a:extLst>
              <a:ext uri="{FF2B5EF4-FFF2-40B4-BE49-F238E27FC236}">
                <a16:creationId xmlns:a16="http://schemas.microsoft.com/office/drawing/2014/main" id="{C5143AE5-E6E9-45BA-8CB7-BDC50AB191AF}"/>
              </a:ext>
            </a:extLst>
          </p:cNvPr>
          <p:cNvSpPr/>
          <p:nvPr/>
        </p:nvSpPr>
        <p:spPr>
          <a:xfrm>
            <a:off x="1905252" y="4178249"/>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14 Cubo">
            <a:extLst>
              <a:ext uri="{FF2B5EF4-FFF2-40B4-BE49-F238E27FC236}">
                <a16:creationId xmlns:a16="http://schemas.microsoft.com/office/drawing/2014/main" id="{779CD6F2-8B6B-43AD-8AA7-1572D0DAFB69}"/>
              </a:ext>
            </a:extLst>
          </p:cNvPr>
          <p:cNvSpPr/>
          <p:nvPr/>
        </p:nvSpPr>
        <p:spPr>
          <a:xfrm>
            <a:off x="1905252" y="4661885"/>
            <a:ext cx="2088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14 Cubo">
            <a:extLst>
              <a:ext uri="{FF2B5EF4-FFF2-40B4-BE49-F238E27FC236}">
                <a16:creationId xmlns:a16="http://schemas.microsoft.com/office/drawing/2014/main" id="{7A9BC938-4CA1-4760-BA29-14A3FFB354CC}"/>
              </a:ext>
            </a:extLst>
          </p:cNvPr>
          <p:cNvSpPr/>
          <p:nvPr/>
        </p:nvSpPr>
        <p:spPr>
          <a:xfrm>
            <a:off x="2384403" y="2504972"/>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14 Cubo">
            <a:extLst>
              <a:ext uri="{FF2B5EF4-FFF2-40B4-BE49-F238E27FC236}">
                <a16:creationId xmlns:a16="http://schemas.microsoft.com/office/drawing/2014/main" id="{A1B47F74-934F-4677-ABA8-D3F433224ED8}"/>
              </a:ext>
            </a:extLst>
          </p:cNvPr>
          <p:cNvSpPr/>
          <p:nvPr/>
        </p:nvSpPr>
        <p:spPr>
          <a:xfrm>
            <a:off x="2623821" y="2504972"/>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14 Cubo">
            <a:extLst>
              <a:ext uri="{FF2B5EF4-FFF2-40B4-BE49-F238E27FC236}">
                <a16:creationId xmlns:a16="http://schemas.microsoft.com/office/drawing/2014/main" id="{F65D1E09-480E-44B8-8CCE-56D9F46E5627}"/>
              </a:ext>
            </a:extLst>
          </p:cNvPr>
          <p:cNvSpPr/>
          <p:nvPr/>
        </p:nvSpPr>
        <p:spPr>
          <a:xfrm>
            <a:off x="2384403" y="2744629"/>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14 Cubo">
            <a:extLst>
              <a:ext uri="{FF2B5EF4-FFF2-40B4-BE49-F238E27FC236}">
                <a16:creationId xmlns:a16="http://schemas.microsoft.com/office/drawing/2014/main" id="{C253B7A3-09A1-4142-97A0-0727F6DECF2E}"/>
              </a:ext>
            </a:extLst>
          </p:cNvPr>
          <p:cNvSpPr/>
          <p:nvPr/>
        </p:nvSpPr>
        <p:spPr>
          <a:xfrm>
            <a:off x="2623821" y="2744629"/>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14 Cubo">
            <a:extLst>
              <a:ext uri="{FF2B5EF4-FFF2-40B4-BE49-F238E27FC236}">
                <a16:creationId xmlns:a16="http://schemas.microsoft.com/office/drawing/2014/main" id="{D7794242-5822-43BB-BC41-6C0CAD158844}"/>
              </a:ext>
            </a:extLst>
          </p:cNvPr>
          <p:cNvSpPr/>
          <p:nvPr/>
        </p:nvSpPr>
        <p:spPr>
          <a:xfrm>
            <a:off x="2384403" y="2984286"/>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14 Cubo">
            <a:extLst>
              <a:ext uri="{FF2B5EF4-FFF2-40B4-BE49-F238E27FC236}">
                <a16:creationId xmlns:a16="http://schemas.microsoft.com/office/drawing/2014/main" id="{B7AA3FEE-E739-4C96-98B5-A2BA9E2A7189}"/>
              </a:ext>
            </a:extLst>
          </p:cNvPr>
          <p:cNvSpPr/>
          <p:nvPr/>
        </p:nvSpPr>
        <p:spPr>
          <a:xfrm>
            <a:off x="2623821" y="2984286"/>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14 Cubo">
            <a:extLst>
              <a:ext uri="{FF2B5EF4-FFF2-40B4-BE49-F238E27FC236}">
                <a16:creationId xmlns:a16="http://schemas.microsoft.com/office/drawing/2014/main" id="{A105AD91-F075-4343-8E07-0861514D3980}"/>
              </a:ext>
            </a:extLst>
          </p:cNvPr>
          <p:cNvSpPr/>
          <p:nvPr/>
        </p:nvSpPr>
        <p:spPr>
          <a:xfrm>
            <a:off x="2384403" y="3223943"/>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14 Cubo">
            <a:extLst>
              <a:ext uri="{FF2B5EF4-FFF2-40B4-BE49-F238E27FC236}">
                <a16:creationId xmlns:a16="http://schemas.microsoft.com/office/drawing/2014/main" id="{0477ADFB-4E0F-4E3F-8D25-4A3A27A6E4E6}"/>
              </a:ext>
            </a:extLst>
          </p:cNvPr>
          <p:cNvSpPr/>
          <p:nvPr/>
        </p:nvSpPr>
        <p:spPr>
          <a:xfrm>
            <a:off x="2623821" y="3223943"/>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14 Cubo">
            <a:extLst>
              <a:ext uri="{FF2B5EF4-FFF2-40B4-BE49-F238E27FC236}">
                <a16:creationId xmlns:a16="http://schemas.microsoft.com/office/drawing/2014/main" id="{8A14D3FB-94EF-4EF5-87B8-3671116C4FD1}"/>
              </a:ext>
            </a:extLst>
          </p:cNvPr>
          <p:cNvSpPr/>
          <p:nvPr/>
        </p:nvSpPr>
        <p:spPr>
          <a:xfrm>
            <a:off x="2384403" y="3463600"/>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14 Cubo">
            <a:extLst>
              <a:ext uri="{FF2B5EF4-FFF2-40B4-BE49-F238E27FC236}">
                <a16:creationId xmlns:a16="http://schemas.microsoft.com/office/drawing/2014/main" id="{98F4AF7C-1026-4783-8A69-F941203BAD13}"/>
              </a:ext>
            </a:extLst>
          </p:cNvPr>
          <p:cNvSpPr/>
          <p:nvPr/>
        </p:nvSpPr>
        <p:spPr>
          <a:xfrm>
            <a:off x="2623821" y="3463600"/>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14 Cubo">
            <a:extLst>
              <a:ext uri="{FF2B5EF4-FFF2-40B4-BE49-F238E27FC236}">
                <a16:creationId xmlns:a16="http://schemas.microsoft.com/office/drawing/2014/main" id="{06C6DAD6-24CF-4026-B2C3-FAE9C288D4CB}"/>
              </a:ext>
            </a:extLst>
          </p:cNvPr>
          <p:cNvSpPr/>
          <p:nvPr/>
        </p:nvSpPr>
        <p:spPr>
          <a:xfrm>
            <a:off x="2384403" y="3703257"/>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1" name="14 Cubo">
            <a:extLst>
              <a:ext uri="{FF2B5EF4-FFF2-40B4-BE49-F238E27FC236}">
                <a16:creationId xmlns:a16="http://schemas.microsoft.com/office/drawing/2014/main" id="{C0797537-0B17-4289-AB1F-707A37ECCD5B}"/>
              </a:ext>
            </a:extLst>
          </p:cNvPr>
          <p:cNvSpPr/>
          <p:nvPr/>
        </p:nvSpPr>
        <p:spPr>
          <a:xfrm>
            <a:off x="2623821" y="3703257"/>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2" name="14 Cubo">
            <a:extLst>
              <a:ext uri="{FF2B5EF4-FFF2-40B4-BE49-F238E27FC236}">
                <a16:creationId xmlns:a16="http://schemas.microsoft.com/office/drawing/2014/main" id="{0026055A-9195-42F1-9349-DE946E9A31D2}"/>
              </a:ext>
            </a:extLst>
          </p:cNvPr>
          <p:cNvSpPr/>
          <p:nvPr/>
        </p:nvSpPr>
        <p:spPr>
          <a:xfrm>
            <a:off x="2383962" y="4420068"/>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14 Cubo">
            <a:extLst>
              <a:ext uri="{FF2B5EF4-FFF2-40B4-BE49-F238E27FC236}">
                <a16:creationId xmlns:a16="http://schemas.microsoft.com/office/drawing/2014/main" id="{C7C15D14-BAB2-4FB9-BD9D-6F500EFD2396}"/>
              </a:ext>
            </a:extLst>
          </p:cNvPr>
          <p:cNvSpPr/>
          <p:nvPr/>
        </p:nvSpPr>
        <p:spPr>
          <a:xfrm>
            <a:off x="262331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14 Cubo">
            <a:extLst>
              <a:ext uri="{FF2B5EF4-FFF2-40B4-BE49-F238E27FC236}">
                <a16:creationId xmlns:a16="http://schemas.microsoft.com/office/drawing/2014/main" id="{24B7FE33-8B74-4254-AF61-E4182D04F3AA}"/>
              </a:ext>
            </a:extLst>
          </p:cNvPr>
          <p:cNvSpPr/>
          <p:nvPr/>
        </p:nvSpPr>
        <p:spPr>
          <a:xfrm>
            <a:off x="2383962" y="4661885"/>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5" name="14 Cubo">
            <a:extLst>
              <a:ext uri="{FF2B5EF4-FFF2-40B4-BE49-F238E27FC236}">
                <a16:creationId xmlns:a16="http://schemas.microsoft.com/office/drawing/2014/main" id="{69566169-E815-407E-8981-F7FE9140FDA7}"/>
              </a:ext>
            </a:extLst>
          </p:cNvPr>
          <p:cNvSpPr/>
          <p:nvPr/>
        </p:nvSpPr>
        <p:spPr>
          <a:xfrm>
            <a:off x="262331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14 Cubo">
            <a:extLst>
              <a:ext uri="{FF2B5EF4-FFF2-40B4-BE49-F238E27FC236}">
                <a16:creationId xmlns:a16="http://schemas.microsoft.com/office/drawing/2014/main" id="{17D4FD6C-9F72-4598-8430-E752F80E0A14}"/>
              </a:ext>
            </a:extLst>
          </p:cNvPr>
          <p:cNvSpPr/>
          <p:nvPr/>
        </p:nvSpPr>
        <p:spPr>
          <a:xfrm>
            <a:off x="2384403" y="3942912"/>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14 Cubo">
            <a:extLst>
              <a:ext uri="{FF2B5EF4-FFF2-40B4-BE49-F238E27FC236}">
                <a16:creationId xmlns:a16="http://schemas.microsoft.com/office/drawing/2014/main" id="{0B1A5232-7C3A-4AE6-B54E-9B75149180AD}"/>
              </a:ext>
            </a:extLst>
          </p:cNvPr>
          <p:cNvSpPr/>
          <p:nvPr/>
        </p:nvSpPr>
        <p:spPr>
          <a:xfrm>
            <a:off x="2623821" y="3942912"/>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14 Cubo">
            <a:extLst>
              <a:ext uri="{FF2B5EF4-FFF2-40B4-BE49-F238E27FC236}">
                <a16:creationId xmlns:a16="http://schemas.microsoft.com/office/drawing/2014/main" id="{9E327839-9520-48F5-AEAE-52336DE36969}"/>
              </a:ext>
            </a:extLst>
          </p:cNvPr>
          <p:cNvSpPr/>
          <p:nvPr/>
        </p:nvSpPr>
        <p:spPr>
          <a:xfrm>
            <a:off x="2383962" y="4178249"/>
            <a:ext cx="208800" cy="208800"/>
          </a:xfrm>
          <a:prstGeom prst="flowChartProcess">
            <a:avLst/>
          </a:prstGeom>
          <a:noFill/>
          <a:ln>
            <a:solidFill>
              <a:schemeClr val="bg1">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9" name="14 Cubo">
            <a:extLst>
              <a:ext uri="{FF2B5EF4-FFF2-40B4-BE49-F238E27FC236}">
                <a16:creationId xmlns:a16="http://schemas.microsoft.com/office/drawing/2014/main" id="{BBF9284B-E647-4BD6-8D1C-6F49CC884701}"/>
              </a:ext>
            </a:extLst>
          </p:cNvPr>
          <p:cNvSpPr/>
          <p:nvPr/>
        </p:nvSpPr>
        <p:spPr>
          <a:xfrm>
            <a:off x="2623317" y="4178249"/>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14 Cubo">
            <a:extLst>
              <a:ext uri="{FF2B5EF4-FFF2-40B4-BE49-F238E27FC236}">
                <a16:creationId xmlns:a16="http://schemas.microsoft.com/office/drawing/2014/main" id="{50849038-04EE-44E2-A9C7-A618EC3140C7}"/>
              </a:ext>
            </a:extLst>
          </p:cNvPr>
          <p:cNvSpPr/>
          <p:nvPr/>
        </p:nvSpPr>
        <p:spPr>
          <a:xfrm>
            <a:off x="765160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14 Cubo">
            <a:extLst>
              <a:ext uri="{FF2B5EF4-FFF2-40B4-BE49-F238E27FC236}">
                <a16:creationId xmlns:a16="http://schemas.microsoft.com/office/drawing/2014/main" id="{125213BA-404D-4CA0-8184-1D5EC4C9E6B4}"/>
              </a:ext>
            </a:extLst>
          </p:cNvPr>
          <p:cNvSpPr/>
          <p:nvPr/>
        </p:nvSpPr>
        <p:spPr>
          <a:xfrm>
            <a:off x="286323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14 Cubo">
            <a:extLst>
              <a:ext uri="{FF2B5EF4-FFF2-40B4-BE49-F238E27FC236}">
                <a16:creationId xmlns:a16="http://schemas.microsoft.com/office/drawing/2014/main" id="{2CDC0BEF-42EE-4C3C-B534-92885E1CF1C1}"/>
              </a:ext>
            </a:extLst>
          </p:cNvPr>
          <p:cNvSpPr/>
          <p:nvPr/>
        </p:nvSpPr>
        <p:spPr>
          <a:xfrm>
            <a:off x="310265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14 Cubo">
            <a:extLst>
              <a:ext uri="{FF2B5EF4-FFF2-40B4-BE49-F238E27FC236}">
                <a16:creationId xmlns:a16="http://schemas.microsoft.com/office/drawing/2014/main" id="{A9DF6F21-3D09-4AF8-B06A-44F0E6F0BAE7}"/>
              </a:ext>
            </a:extLst>
          </p:cNvPr>
          <p:cNvSpPr/>
          <p:nvPr/>
        </p:nvSpPr>
        <p:spPr>
          <a:xfrm>
            <a:off x="334207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14 Cubo">
            <a:extLst>
              <a:ext uri="{FF2B5EF4-FFF2-40B4-BE49-F238E27FC236}">
                <a16:creationId xmlns:a16="http://schemas.microsoft.com/office/drawing/2014/main" id="{CCCCC4E6-7895-4EFB-A3A8-710FD4D4238A}"/>
              </a:ext>
            </a:extLst>
          </p:cNvPr>
          <p:cNvSpPr/>
          <p:nvPr/>
        </p:nvSpPr>
        <p:spPr>
          <a:xfrm>
            <a:off x="358149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14 Cubo">
            <a:extLst>
              <a:ext uri="{FF2B5EF4-FFF2-40B4-BE49-F238E27FC236}">
                <a16:creationId xmlns:a16="http://schemas.microsoft.com/office/drawing/2014/main" id="{B5893C86-6DDD-4685-97BF-480D89A24E99}"/>
              </a:ext>
            </a:extLst>
          </p:cNvPr>
          <p:cNvSpPr/>
          <p:nvPr/>
        </p:nvSpPr>
        <p:spPr>
          <a:xfrm>
            <a:off x="382091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14 Cubo">
            <a:extLst>
              <a:ext uri="{FF2B5EF4-FFF2-40B4-BE49-F238E27FC236}">
                <a16:creationId xmlns:a16="http://schemas.microsoft.com/office/drawing/2014/main" id="{51C05B7B-AB5B-45E8-B3F9-271D86A33D01}"/>
              </a:ext>
            </a:extLst>
          </p:cNvPr>
          <p:cNvSpPr/>
          <p:nvPr/>
        </p:nvSpPr>
        <p:spPr>
          <a:xfrm>
            <a:off x="406032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14 Cubo">
            <a:extLst>
              <a:ext uri="{FF2B5EF4-FFF2-40B4-BE49-F238E27FC236}">
                <a16:creationId xmlns:a16="http://schemas.microsoft.com/office/drawing/2014/main" id="{3DE4E4BF-0DD4-46AD-ACDD-3DC17B33C813}"/>
              </a:ext>
            </a:extLst>
          </p:cNvPr>
          <p:cNvSpPr/>
          <p:nvPr/>
        </p:nvSpPr>
        <p:spPr>
          <a:xfrm>
            <a:off x="429974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14 Cubo">
            <a:extLst>
              <a:ext uri="{FF2B5EF4-FFF2-40B4-BE49-F238E27FC236}">
                <a16:creationId xmlns:a16="http://schemas.microsoft.com/office/drawing/2014/main" id="{14AB5E9F-7BF1-469C-A67B-AFB45AECB613}"/>
              </a:ext>
            </a:extLst>
          </p:cNvPr>
          <p:cNvSpPr/>
          <p:nvPr/>
        </p:nvSpPr>
        <p:spPr>
          <a:xfrm>
            <a:off x="453916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14 Cubo">
            <a:extLst>
              <a:ext uri="{FF2B5EF4-FFF2-40B4-BE49-F238E27FC236}">
                <a16:creationId xmlns:a16="http://schemas.microsoft.com/office/drawing/2014/main" id="{2F584900-3B6A-4FDC-B519-2E443EBF5D0C}"/>
              </a:ext>
            </a:extLst>
          </p:cNvPr>
          <p:cNvSpPr/>
          <p:nvPr/>
        </p:nvSpPr>
        <p:spPr>
          <a:xfrm>
            <a:off x="477858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0" name="14 Cubo">
            <a:extLst>
              <a:ext uri="{FF2B5EF4-FFF2-40B4-BE49-F238E27FC236}">
                <a16:creationId xmlns:a16="http://schemas.microsoft.com/office/drawing/2014/main" id="{A02D613A-9C3A-4B92-93F0-9370D484F54A}"/>
              </a:ext>
            </a:extLst>
          </p:cNvPr>
          <p:cNvSpPr/>
          <p:nvPr/>
        </p:nvSpPr>
        <p:spPr>
          <a:xfrm>
            <a:off x="286323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14 Cubo">
            <a:extLst>
              <a:ext uri="{FF2B5EF4-FFF2-40B4-BE49-F238E27FC236}">
                <a16:creationId xmlns:a16="http://schemas.microsoft.com/office/drawing/2014/main" id="{E98F768C-B471-4350-AB3A-AE5E8A2251DD}"/>
              </a:ext>
            </a:extLst>
          </p:cNvPr>
          <p:cNvSpPr/>
          <p:nvPr/>
        </p:nvSpPr>
        <p:spPr>
          <a:xfrm>
            <a:off x="310265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14 Cubo">
            <a:extLst>
              <a:ext uri="{FF2B5EF4-FFF2-40B4-BE49-F238E27FC236}">
                <a16:creationId xmlns:a16="http://schemas.microsoft.com/office/drawing/2014/main" id="{B4C64C5F-2CBF-4B12-8212-012A90B1AD7F}"/>
              </a:ext>
            </a:extLst>
          </p:cNvPr>
          <p:cNvSpPr/>
          <p:nvPr/>
        </p:nvSpPr>
        <p:spPr>
          <a:xfrm>
            <a:off x="334207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14 Cubo">
            <a:extLst>
              <a:ext uri="{FF2B5EF4-FFF2-40B4-BE49-F238E27FC236}">
                <a16:creationId xmlns:a16="http://schemas.microsoft.com/office/drawing/2014/main" id="{148AA640-EA61-4C11-8B74-31592157A8FD}"/>
              </a:ext>
            </a:extLst>
          </p:cNvPr>
          <p:cNvSpPr/>
          <p:nvPr/>
        </p:nvSpPr>
        <p:spPr>
          <a:xfrm>
            <a:off x="358149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14 Cubo">
            <a:extLst>
              <a:ext uri="{FF2B5EF4-FFF2-40B4-BE49-F238E27FC236}">
                <a16:creationId xmlns:a16="http://schemas.microsoft.com/office/drawing/2014/main" id="{50319FF9-EC69-4EC3-B64C-D7173431D2C1}"/>
              </a:ext>
            </a:extLst>
          </p:cNvPr>
          <p:cNvSpPr/>
          <p:nvPr/>
        </p:nvSpPr>
        <p:spPr>
          <a:xfrm>
            <a:off x="382091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14 Cubo">
            <a:extLst>
              <a:ext uri="{FF2B5EF4-FFF2-40B4-BE49-F238E27FC236}">
                <a16:creationId xmlns:a16="http://schemas.microsoft.com/office/drawing/2014/main" id="{DCDACA21-DBC3-4F04-86E1-4F59AE43825C}"/>
              </a:ext>
            </a:extLst>
          </p:cNvPr>
          <p:cNvSpPr/>
          <p:nvPr/>
        </p:nvSpPr>
        <p:spPr>
          <a:xfrm>
            <a:off x="406032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14 Cubo">
            <a:extLst>
              <a:ext uri="{FF2B5EF4-FFF2-40B4-BE49-F238E27FC236}">
                <a16:creationId xmlns:a16="http://schemas.microsoft.com/office/drawing/2014/main" id="{C475AE88-EE94-4160-88D9-C6EC7CC604E2}"/>
              </a:ext>
            </a:extLst>
          </p:cNvPr>
          <p:cNvSpPr/>
          <p:nvPr/>
        </p:nvSpPr>
        <p:spPr>
          <a:xfrm>
            <a:off x="429974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14 Cubo">
            <a:extLst>
              <a:ext uri="{FF2B5EF4-FFF2-40B4-BE49-F238E27FC236}">
                <a16:creationId xmlns:a16="http://schemas.microsoft.com/office/drawing/2014/main" id="{71E8B39C-1C9B-4838-9C14-7D344197A11E}"/>
              </a:ext>
            </a:extLst>
          </p:cNvPr>
          <p:cNvSpPr/>
          <p:nvPr/>
        </p:nvSpPr>
        <p:spPr>
          <a:xfrm>
            <a:off x="453916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14 Cubo">
            <a:extLst>
              <a:ext uri="{FF2B5EF4-FFF2-40B4-BE49-F238E27FC236}">
                <a16:creationId xmlns:a16="http://schemas.microsoft.com/office/drawing/2014/main" id="{A2292DE5-F93A-4D93-B8B8-2943605B9104}"/>
              </a:ext>
            </a:extLst>
          </p:cNvPr>
          <p:cNvSpPr/>
          <p:nvPr/>
        </p:nvSpPr>
        <p:spPr>
          <a:xfrm>
            <a:off x="477858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14 Cubo">
            <a:extLst>
              <a:ext uri="{FF2B5EF4-FFF2-40B4-BE49-F238E27FC236}">
                <a16:creationId xmlns:a16="http://schemas.microsoft.com/office/drawing/2014/main" id="{AB2770EB-DDF2-46AD-B3D4-B899D9461FFD}"/>
              </a:ext>
            </a:extLst>
          </p:cNvPr>
          <p:cNvSpPr/>
          <p:nvPr/>
        </p:nvSpPr>
        <p:spPr>
          <a:xfrm>
            <a:off x="286323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14 Cubo">
            <a:extLst>
              <a:ext uri="{FF2B5EF4-FFF2-40B4-BE49-F238E27FC236}">
                <a16:creationId xmlns:a16="http://schemas.microsoft.com/office/drawing/2014/main" id="{57015A15-B0CE-4629-92F9-665B9EAA1FDA}"/>
              </a:ext>
            </a:extLst>
          </p:cNvPr>
          <p:cNvSpPr/>
          <p:nvPr/>
        </p:nvSpPr>
        <p:spPr>
          <a:xfrm>
            <a:off x="310265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14 Cubo">
            <a:extLst>
              <a:ext uri="{FF2B5EF4-FFF2-40B4-BE49-F238E27FC236}">
                <a16:creationId xmlns:a16="http://schemas.microsoft.com/office/drawing/2014/main" id="{9154E6FF-03E6-450E-8724-4C9D60F40110}"/>
              </a:ext>
            </a:extLst>
          </p:cNvPr>
          <p:cNvSpPr/>
          <p:nvPr/>
        </p:nvSpPr>
        <p:spPr>
          <a:xfrm>
            <a:off x="334207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14 Cubo">
            <a:extLst>
              <a:ext uri="{FF2B5EF4-FFF2-40B4-BE49-F238E27FC236}">
                <a16:creationId xmlns:a16="http://schemas.microsoft.com/office/drawing/2014/main" id="{5399618E-ADE3-4995-89F0-C5949D69FEC9}"/>
              </a:ext>
            </a:extLst>
          </p:cNvPr>
          <p:cNvSpPr/>
          <p:nvPr/>
        </p:nvSpPr>
        <p:spPr>
          <a:xfrm>
            <a:off x="358149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14 Cubo">
            <a:extLst>
              <a:ext uri="{FF2B5EF4-FFF2-40B4-BE49-F238E27FC236}">
                <a16:creationId xmlns:a16="http://schemas.microsoft.com/office/drawing/2014/main" id="{7E97121A-C06F-465D-A2CE-EFC3BAFFBAC7}"/>
              </a:ext>
            </a:extLst>
          </p:cNvPr>
          <p:cNvSpPr/>
          <p:nvPr/>
        </p:nvSpPr>
        <p:spPr>
          <a:xfrm>
            <a:off x="382091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4" name="14 Cubo">
            <a:extLst>
              <a:ext uri="{FF2B5EF4-FFF2-40B4-BE49-F238E27FC236}">
                <a16:creationId xmlns:a16="http://schemas.microsoft.com/office/drawing/2014/main" id="{BF91F73B-638C-4387-B753-DB67528EED5C}"/>
              </a:ext>
            </a:extLst>
          </p:cNvPr>
          <p:cNvSpPr/>
          <p:nvPr/>
        </p:nvSpPr>
        <p:spPr>
          <a:xfrm>
            <a:off x="406032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5" name="14 Cubo">
            <a:extLst>
              <a:ext uri="{FF2B5EF4-FFF2-40B4-BE49-F238E27FC236}">
                <a16:creationId xmlns:a16="http://schemas.microsoft.com/office/drawing/2014/main" id="{FBE41A72-B1DA-4E61-A84D-D9BEF0F809D1}"/>
              </a:ext>
            </a:extLst>
          </p:cNvPr>
          <p:cNvSpPr/>
          <p:nvPr/>
        </p:nvSpPr>
        <p:spPr>
          <a:xfrm>
            <a:off x="429974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6" name="14 Cubo">
            <a:extLst>
              <a:ext uri="{FF2B5EF4-FFF2-40B4-BE49-F238E27FC236}">
                <a16:creationId xmlns:a16="http://schemas.microsoft.com/office/drawing/2014/main" id="{4D6ED996-8823-4446-9504-DD65CC261CAD}"/>
              </a:ext>
            </a:extLst>
          </p:cNvPr>
          <p:cNvSpPr/>
          <p:nvPr/>
        </p:nvSpPr>
        <p:spPr>
          <a:xfrm>
            <a:off x="453916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7" name="14 Cubo">
            <a:extLst>
              <a:ext uri="{FF2B5EF4-FFF2-40B4-BE49-F238E27FC236}">
                <a16:creationId xmlns:a16="http://schemas.microsoft.com/office/drawing/2014/main" id="{374C93C2-1071-4215-9A80-448DC78CC1DC}"/>
              </a:ext>
            </a:extLst>
          </p:cNvPr>
          <p:cNvSpPr/>
          <p:nvPr/>
        </p:nvSpPr>
        <p:spPr>
          <a:xfrm>
            <a:off x="477858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8" name="14 Cubo">
            <a:extLst>
              <a:ext uri="{FF2B5EF4-FFF2-40B4-BE49-F238E27FC236}">
                <a16:creationId xmlns:a16="http://schemas.microsoft.com/office/drawing/2014/main" id="{0664E120-3995-44F9-B91C-7B5A1B6E3C3D}"/>
              </a:ext>
            </a:extLst>
          </p:cNvPr>
          <p:cNvSpPr/>
          <p:nvPr/>
        </p:nvSpPr>
        <p:spPr>
          <a:xfrm>
            <a:off x="286323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9" name="14 Cubo">
            <a:extLst>
              <a:ext uri="{FF2B5EF4-FFF2-40B4-BE49-F238E27FC236}">
                <a16:creationId xmlns:a16="http://schemas.microsoft.com/office/drawing/2014/main" id="{53A5BEB7-04EA-4D0E-8F4E-65D3D1B49147}"/>
              </a:ext>
            </a:extLst>
          </p:cNvPr>
          <p:cNvSpPr/>
          <p:nvPr/>
        </p:nvSpPr>
        <p:spPr>
          <a:xfrm>
            <a:off x="310265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14 Cubo">
            <a:extLst>
              <a:ext uri="{FF2B5EF4-FFF2-40B4-BE49-F238E27FC236}">
                <a16:creationId xmlns:a16="http://schemas.microsoft.com/office/drawing/2014/main" id="{A8E30D6F-B8C0-4201-BD30-2889D8E89698}"/>
              </a:ext>
            </a:extLst>
          </p:cNvPr>
          <p:cNvSpPr/>
          <p:nvPr/>
        </p:nvSpPr>
        <p:spPr>
          <a:xfrm>
            <a:off x="334207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14 Cubo">
            <a:extLst>
              <a:ext uri="{FF2B5EF4-FFF2-40B4-BE49-F238E27FC236}">
                <a16:creationId xmlns:a16="http://schemas.microsoft.com/office/drawing/2014/main" id="{A270100A-924E-4022-B31A-E6F127C469A1}"/>
              </a:ext>
            </a:extLst>
          </p:cNvPr>
          <p:cNvSpPr/>
          <p:nvPr/>
        </p:nvSpPr>
        <p:spPr>
          <a:xfrm>
            <a:off x="358149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14 Cubo">
            <a:extLst>
              <a:ext uri="{FF2B5EF4-FFF2-40B4-BE49-F238E27FC236}">
                <a16:creationId xmlns:a16="http://schemas.microsoft.com/office/drawing/2014/main" id="{3D4EA45B-FF93-4C22-8A57-139983214653}"/>
              </a:ext>
            </a:extLst>
          </p:cNvPr>
          <p:cNvSpPr/>
          <p:nvPr/>
        </p:nvSpPr>
        <p:spPr>
          <a:xfrm>
            <a:off x="382091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14 Cubo">
            <a:extLst>
              <a:ext uri="{FF2B5EF4-FFF2-40B4-BE49-F238E27FC236}">
                <a16:creationId xmlns:a16="http://schemas.microsoft.com/office/drawing/2014/main" id="{4E6E79E7-A01C-4C15-8B51-396EC41118D9}"/>
              </a:ext>
            </a:extLst>
          </p:cNvPr>
          <p:cNvSpPr/>
          <p:nvPr/>
        </p:nvSpPr>
        <p:spPr>
          <a:xfrm>
            <a:off x="406032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14 Cubo">
            <a:extLst>
              <a:ext uri="{FF2B5EF4-FFF2-40B4-BE49-F238E27FC236}">
                <a16:creationId xmlns:a16="http://schemas.microsoft.com/office/drawing/2014/main" id="{BBA062BC-9145-4730-A179-C3458350385F}"/>
              </a:ext>
            </a:extLst>
          </p:cNvPr>
          <p:cNvSpPr/>
          <p:nvPr/>
        </p:nvSpPr>
        <p:spPr>
          <a:xfrm>
            <a:off x="429974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14 Cubo">
            <a:extLst>
              <a:ext uri="{FF2B5EF4-FFF2-40B4-BE49-F238E27FC236}">
                <a16:creationId xmlns:a16="http://schemas.microsoft.com/office/drawing/2014/main" id="{3F13CFFD-F2AC-4BEB-8CFB-CB87BE02603F}"/>
              </a:ext>
            </a:extLst>
          </p:cNvPr>
          <p:cNvSpPr/>
          <p:nvPr/>
        </p:nvSpPr>
        <p:spPr>
          <a:xfrm>
            <a:off x="453916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14 Cubo">
            <a:extLst>
              <a:ext uri="{FF2B5EF4-FFF2-40B4-BE49-F238E27FC236}">
                <a16:creationId xmlns:a16="http://schemas.microsoft.com/office/drawing/2014/main" id="{83061B96-1318-40A0-9DBD-B7731F99FBAF}"/>
              </a:ext>
            </a:extLst>
          </p:cNvPr>
          <p:cNvSpPr/>
          <p:nvPr/>
        </p:nvSpPr>
        <p:spPr>
          <a:xfrm>
            <a:off x="477858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14 Cubo">
            <a:extLst>
              <a:ext uri="{FF2B5EF4-FFF2-40B4-BE49-F238E27FC236}">
                <a16:creationId xmlns:a16="http://schemas.microsoft.com/office/drawing/2014/main" id="{7B58CE08-35E2-4D7B-9AE7-9CD3A4C0D1E1}"/>
              </a:ext>
            </a:extLst>
          </p:cNvPr>
          <p:cNvSpPr/>
          <p:nvPr/>
        </p:nvSpPr>
        <p:spPr>
          <a:xfrm>
            <a:off x="286323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14 Cubo">
            <a:extLst>
              <a:ext uri="{FF2B5EF4-FFF2-40B4-BE49-F238E27FC236}">
                <a16:creationId xmlns:a16="http://schemas.microsoft.com/office/drawing/2014/main" id="{34137E00-D612-4B8E-93B1-72F200274080}"/>
              </a:ext>
            </a:extLst>
          </p:cNvPr>
          <p:cNvSpPr/>
          <p:nvPr/>
        </p:nvSpPr>
        <p:spPr>
          <a:xfrm>
            <a:off x="310265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14 Cubo">
            <a:extLst>
              <a:ext uri="{FF2B5EF4-FFF2-40B4-BE49-F238E27FC236}">
                <a16:creationId xmlns:a16="http://schemas.microsoft.com/office/drawing/2014/main" id="{24FE4DBB-576B-45A8-8CB3-DD484385C46E}"/>
              </a:ext>
            </a:extLst>
          </p:cNvPr>
          <p:cNvSpPr/>
          <p:nvPr/>
        </p:nvSpPr>
        <p:spPr>
          <a:xfrm>
            <a:off x="334207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14 Cubo">
            <a:extLst>
              <a:ext uri="{FF2B5EF4-FFF2-40B4-BE49-F238E27FC236}">
                <a16:creationId xmlns:a16="http://schemas.microsoft.com/office/drawing/2014/main" id="{0EEE3FE7-37B3-4873-8A52-B12779034F06}"/>
              </a:ext>
            </a:extLst>
          </p:cNvPr>
          <p:cNvSpPr/>
          <p:nvPr/>
        </p:nvSpPr>
        <p:spPr>
          <a:xfrm>
            <a:off x="358149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14 Cubo">
            <a:extLst>
              <a:ext uri="{FF2B5EF4-FFF2-40B4-BE49-F238E27FC236}">
                <a16:creationId xmlns:a16="http://schemas.microsoft.com/office/drawing/2014/main" id="{A5EF2334-6D3F-4574-8984-FB5A174CBABA}"/>
              </a:ext>
            </a:extLst>
          </p:cNvPr>
          <p:cNvSpPr/>
          <p:nvPr/>
        </p:nvSpPr>
        <p:spPr>
          <a:xfrm>
            <a:off x="382091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14 Cubo">
            <a:extLst>
              <a:ext uri="{FF2B5EF4-FFF2-40B4-BE49-F238E27FC236}">
                <a16:creationId xmlns:a16="http://schemas.microsoft.com/office/drawing/2014/main" id="{768E8C0B-0821-42B8-8EAA-D16026BA79B1}"/>
              </a:ext>
            </a:extLst>
          </p:cNvPr>
          <p:cNvSpPr/>
          <p:nvPr/>
        </p:nvSpPr>
        <p:spPr>
          <a:xfrm>
            <a:off x="406032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14 Cubo">
            <a:extLst>
              <a:ext uri="{FF2B5EF4-FFF2-40B4-BE49-F238E27FC236}">
                <a16:creationId xmlns:a16="http://schemas.microsoft.com/office/drawing/2014/main" id="{7F2FC6C4-6EDC-4EF7-AE66-9DD418A88CD6}"/>
              </a:ext>
            </a:extLst>
          </p:cNvPr>
          <p:cNvSpPr/>
          <p:nvPr/>
        </p:nvSpPr>
        <p:spPr>
          <a:xfrm>
            <a:off x="429974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14 Cubo">
            <a:extLst>
              <a:ext uri="{FF2B5EF4-FFF2-40B4-BE49-F238E27FC236}">
                <a16:creationId xmlns:a16="http://schemas.microsoft.com/office/drawing/2014/main" id="{918077E1-1CD1-4257-861D-727FC1534CA8}"/>
              </a:ext>
            </a:extLst>
          </p:cNvPr>
          <p:cNvSpPr/>
          <p:nvPr/>
        </p:nvSpPr>
        <p:spPr>
          <a:xfrm>
            <a:off x="453916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14 Cubo">
            <a:extLst>
              <a:ext uri="{FF2B5EF4-FFF2-40B4-BE49-F238E27FC236}">
                <a16:creationId xmlns:a16="http://schemas.microsoft.com/office/drawing/2014/main" id="{C34997B3-5F98-45EB-A4F1-C51DC7971FDE}"/>
              </a:ext>
            </a:extLst>
          </p:cNvPr>
          <p:cNvSpPr/>
          <p:nvPr/>
        </p:nvSpPr>
        <p:spPr>
          <a:xfrm>
            <a:off x="477858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14 Cubo">
            <a:extLst>
              <a:ext uri="{FF2B5EF4-FFF2-40B4-BE49-F238E27FC236}">
                <a16:creationId xmlns:a16="http://schemas.microsoft.com/office/drawing/2014/main" id="{C7424141-4165-41FB-A922-781D995582BF}"/>
              </a:ext>
            </a:extLst>
          </p:cNvPr>
          <p:cNvSpPr/>
          <p:nvPr/>
        </p:nvSpPr>
        <p:spPr>
          <a:xfrm>
            <a:off x="286323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14 Cubo">
            <a:extLst>
              <a:ext uri="{FF2B5EF4-FFF2-40B4-BE49-F238E27FC236}">
                <a16:creationId xmlns:a16="http://schemas.microsoft.com/office/drawing/2014/main" id="{39DDC883-BA90-4170-BA02-BD085B84BFE3}"/>
              </a:ext>
            </a:extLst>
          </p:cNvPr>
          <p:cNvSpPr/>
          <p:nvPr/>
        </p:nvSpPr>
        <p:spPr>
          <a:xfrm>
            <a:off x="310265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14 Cubo">
            <a:extLst>
              <a:ext uri="{FF2B5EF4-FFF2-40B4-BE49-F238E27FC236}">
                <a16:creationId xmlns:a16="http://schemas.microsoft.com/office/drawing/2014/main" id="{21A6249D-5E7D-4ABE-BDA2-7DCC70A5B788}"/>
              </a:ext>
            </a:extLst>
          </p:cNvPr>
          <p:cNvSpPr/>
          <p:nvPr/>
        </p:nvSpPr>
        <p:spPr>
          <a:xfrm>
            <a:off x="334207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9" name="14 Cubo">
            <a:extLst>
              <a:ext uri="{FF2B5EF4-FFF2-40B4-BE49-F238E27FC236}">
                <a16:creationId xmlns:a16="http://schemas.microsoft.com/office/drawing/2014/main" id="{92C85C94-D8A6-49C1-BE93-13A5308B1592}"/>
              </a:ext>
            </a:extLst>
          </p:cNvPr>
          <p:cNvSpPr/>
          <p:nvPr/>
        </p:nvSpPr>
        <p:spPr>
          <a:xfrm>
            <a:off x="358149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14 Cubo">
            <a:extLst>
              <a:ext uri="{FF2B5EF4-FFF2-40B4-BE49-F238E27FC236}">
                <a16:creationId xmlns:a16="http://schemas.microsoft.com/office/drawing/2014/main" id="{B25371C6-0B72-42F9-A21F-583B2A85A009}"/>
              </a:ext>
            </a:extLst>
          </p:cNvPr>
          <p:cNvSpPr/>
          <p:nvPr/>
        </p:nvSpPr>
        <p:spPr>
          <a:xfrm>
            <a:off x="382091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1" name="14 Cubo">
            <a:extLst>
              <a:ext uri="{FF2B5EF4-FFF2-40B4-BE49-F238E27FC236}">
                <a16:creationId xmlns:a16="http://schemas.microsoft.com/office/drawing/2014/main" id="{EEF18008-DEEA-4A73-BAA9-0A3A6C676057}"/>
              </a:ext>
            </a:extLst>
          </p:cNvPr>
          <p:cNvSpPr/>
          <p:nvPr/>
        </p:nvSpPr>
        <p:spPr>
          <a:xfrm>
            <a:off x="406032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2" name="14 Cubo">
            <a:extLst>
              <a:ext uri="{FF2B5EF4-FFF2-40B4-BE49-F238E27FC236}">
                <a16:creationId xmlns:a16="http://schemas.microsoft.com/office/drawing/2014/main" id="{241FD18F-92C8-49B4-A00B-87D4E9F11D1A}"/>
              </a:ext>
            </a:extLst>
          </p:cNvPr>
          <p:cNvSpPr/>
          <p:nvPr/>
        </p:nvSpPr>
        <p:spPr>
          <a:xfrm>
            <a:off x="429974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3" name="14 Cubo">
            <a:extLst>
              <a:ext uri="{FF2B5EF4-FFF2-40B4-BE49-F238E27FC236}">
                <a16:creationId xmlns:a16="http://schemas.microsoft.com/office/drawing/2014/main" id="{25A8E558-DE92-4C08-A4A5-B6B7935A5C87}"/>
              </a:ext>
            </a:extLst>
          </p:cNvPr>
          <p:cNvSpPr/>
          <p:nvPr/>
        </p:nvSpPr>
        <p:spPr>
          <a:xfrm>
            <a:off x="453916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4" name="14 Cubo">
            <a:extLst>
              <a:ext uri="{FF2B5EF4-FFF2-40B4-BE49-F238E27FC236}">
                <a16:creationId xmlns:a16="http://schemas.microsoft.com/office/drawing/2014/main" id="{25469145-A2B3-4833-812A-18842C7075EA}"/>
              </a:ext>
            </a:extLst>
          </p:cNvPr>
          <p:cNvSpPr/>
          <p:nvPr/>
        </p:nvSpPr>
        <p:spPr>
          <a:xfrm>
            <a:off x="477858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14 Cubo">
            <a:extLst>
              <a:ext uri="{FF2B5EF4-FFF2-40B4-BE49-F238E27FC236}">
                <a16:creationId xmlns:a16="http://schemas.microsoft.com/office/drawing/2014/main" id="{2CF5C972-C107-4A1A-BA40-3E73F9F4BDBD}"/>
              </a:ext>
            </a:extLst>
          </p:cNvPr>
          <p:cNvSpPr/>
          <p:nvPr/>
        </p:nvSpPr>
        <p:spPr>
          <a:xfrm>
            <a:off x="286267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14 Cubo">
            <a:extLst>
              <a:ext uri="{FF2B5EF4-FFF2-40B4-BE49-F238E27FC236}">
                <a16:creationId xmlns:a16="http://schemas.microsoft.com/office/drawing/2014/main" id="{48078C3D-2543-4F1F-981D-AE80228ADAFA}"/>
              </a:ext>
            </a:extLst>
          </p:cNvPr>
          <p:cNvSpPr/>
          <p:nvPr/>
        </p:nvSpPr>
        <p:spPr>
          <a:xfrm>
            <a:off x="310202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14 Cubo">
            <a:extLst>
              <a:ext uri="{FF2B5EF4-FFF2-40B4-BE49-F238E27FC236}">
                <a16:creationId xmlns:a16="http://schemas.microsoft.com/office/drawing/2014/main" id="{8F0684AE-B783-448E-8545-36F923F4B2DA}"/>
              </a:ext>
            </a:extLst>
          </p:cNvPr>
          <p:cNvSpPr/>
          <p:nvPr/>
        </p:nvSpPr>
        <p:spPr>
          <a:xfrm>
            <a:off x="334138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14 Cubo">
            <a:extLst>
              <a:ext uri="{FF2B5EF4-FFF2-40B4-BE49-F238E27FC236}">
                <a16:creationId xmlns:a16="http://schemas.microsoft.com/office/drawing/2014/main" id="{B3A049D0-7EAF-407B-82DF-56DE43949B6B}"/>
              </a:ext>
            </a:extLst>
          </p:cNvPr>
          <p:cNvSpPr/>
          <p:nvPr/>
        </p:nvSpPr>
        <p:spPr>
          <a:xfrm>
            <a:off x="358073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14 Cubo">
            <a:extLst>
              <a:ext uri="{FF2B5EF4-FFF2-40B4-BE49-F238E27FC236}">
                <a16:creationId xmlns:a16="http://schemas.microsoft.com/office/drawing/2014/main" id="{24AC4B2F-0E6E-4856-9D2D-D0D6236F6DC2}"/>
              </a:ext>
            </a:extLst>
          </p:cNvPr>
          <p:cNvSpPr/>
          <p:nvPr/>
        </p:nvSpPr>
        <p:spPr>
          <a:xfrm>
            <a:off x="382009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14 Cubo">
            <a:extLst>
              <a:ext uri="{FF2B5EF4-FFF2-40B4-BE49-F238E27FC236}">
                <a16:creationId xmlns:a16="http://schemas.microsoft.com/office/drawing/2014/main" id="{655600B1-8726-4428-8EAA-4119E786DFA3}"/>
              </a:ext>
            </a:extLst>
          </p:cNvPr>
          <p:cNvSpPr/>
          <p:nvPr/>
        </p:nvSpPr>
        <p:spPr>
          <a:xfrm>
            <a:off x="405944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14 Cubo">
            <a:extLst>
              <a:ext uri="{FF2B5EF4-FFF2-40B4-BE49-F238E27FC236}">
                <a16:creationId xmlns:a16="http://schemas.microsoft.com/office/drawing/2014/main" id="{A9E4F7A1-B8EF-4D01-9F5A-045BD23E1519}"/>
              </a:ext>
            </a:extLst>
          </p:cNvPr>
          <p:cNvSpPr/>
          <p:nvPr/>
        </p:nvSpPr>
        <p:spPr>
          <a:xfrm>
            <a:off x="429880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14 Cubo">
            <a:extLst>
              <a:ext uri="{FF2B5EF4-FFF2-40B4-BE49-F238E27FC236}">
                <a16:creationId xmlns:a16="http://schemas.microsoft.com/office/drawing/2014/main" id="{EC754A59-7A48-4D97-954B-3F500F819CCD}"/>
              </a:ext>
            </a:extLst>
          </p:cNvPr>
          <p:cNvSpPr/>
          <p:nvPr/>
        </p:nvSpPr>
        <p:spPr>
          <a:xfrm>
            <a:off x="453815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14 Cubo">
            <a:extLst>
              <a:ext uri="{FF2B5EF4-FFF2-40B4-BE49-F238E27FC236}">
                <a16:creationId xmlns:a16="http://schemas.microsoft.com/office/drawing/2014/main" id="{20309618-42B5-459B-8ADD-5F0C5C0BD75E}"/>
              </a:ext>
            </a:extLst>
          </p:cNvPr>
          <p:cNvSpPr/>
          <p:nvPr/>
        </p:nvSpPr>
        <p:spPr>
          <a:xfrm>
            <a:off x="477751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14 Cubo">
            <a:extLst>
              <a:ext uri="{FF2B5EF4-FFF2-40B4-BE49-F238E27FC236}">
                <a16:creationId xmlns:a16="http://schemas.microsoft.com/office/drawing/2014/main" id="{DA3C1D7F-B590-4E3A-BD12-78D585414613}"/>
              </a:ext>
            </a:extLst>
          </p:cNvPr>
          <p:cNvSpPr/>
          <p:nvPr/>
        </p:nvSpPr>
        <p:spPr>
          <a:xfrm>
            <a:off x="286267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14 Cubo">
            <a:extLst>
              <a:ext uri="{FF2B5EF4-FFF2-40B4-BE49-F238E27FC236}">
                <a16:creationId xmlns:a16="http://schemas.microsoft.com/office/drawing/2014/main" id="{F36F4CAA-BB8E-4EEA-AA4C-59283B1D346B}"/>
              </a:ext>
            </a:extLst>
          </p:cNvPr>
          <p:cNvSpPr/>
          <p:nvPr/>
        </p:nvSpPr>
        <p:spPr>
          <a:xfrm>
            <a:off x="310202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14 Cubo">
            <a:extLst>
              <a:ext uri="{FF2B5EF4-FFF2-40B4-BE49-F238E27FC236}">
                <a16:creationId xmlns:a16="http://schemas.microsoft.com/office/drawing/2014/main" id="{4FC955AC-7FB0-463A-9068-1EEAACDE4FA9}"/>
              </a:ext>
            </a:extLst>
          </p:cNvPr>
          <p:cNvSpPr/>
          <p:nvPr/>
        </p:nvSpPr>
        <p:spPr>
          <a:xfrm>
            <a:off x="334138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14 Cubo">
            <a:extLst>
              <a:ext uri="{FF2B5EF4-FFF2-40B4-BE49-F238E27FC236}">
                <a16:creationId xmlns:a16="http://schemas.microsoft.com/office/drawing/2014/main" id="{3F88880B-FF33-483A-9FC8-D7EC7150F5A0}"/>
              </a:ext>
            </a:extLst>
          </p:cNvPr>
          <p:cNvSpPr/>
          <p:nvPr/>
        </p:nvSpPr>
        <p:spPr>
          <a:xfrm>
            <a:off x="358073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14 Cubo">
            <a:extLst>
              <a:ext uri="{FF2B5EF4-FFF2-40B4-BE49-F238E27FC236}">
                <a16:creationId xmlns:a16="http://schemas.microsoft.com/office/drawing/2014/main" id="{C470113F-94A0-4DB8-84B9-B657191F8DC1}"/>
              </a:ext>
            </a:extLst>
          </p:cNvPr>
          <p:cNvSpPr/>
          <p:nvPr/>
        </p:nvSpPr>
        <p:spPr>
          <a:xfrm>
            <a:off x="382009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14 Cubo">
            <a:extLst>
              <a:ext uri="{FF2B5EF4-FFF2-40B4-BE49-F238E27FC236}">
                <a16:creationId xmlns:a16="http://schemas.microsoft.com/office/drawing/2014/main" id="{BBD5AB95-0253-44C1-8B34-61263E5C7F0D}"/>
              </a:ext>
            </a:extLst>
          </p:cNvPr>
          <p:cNvSpPr/>
          <p:nvPr/>
        </p:nvSpPr>
        <p:spPr>
          <a:xfrm>
            <a:off x="405944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14 Cubo">
            <a:extLst>
              <a:ext uri="{FF2B5EF4-FFF2-40B4-BE49-F238E27FC236}">
                <a16:creationId xmlns:a16="http://schemas.microsoft.com/office/drawing/2014/main" id="{6817ADF9-ECC0-488F-A66C-CCC3EEBA9FD1}"/>
              </a:ext>
            </a:extLst>
          </p:cNvPr>
          <p:cNvSpPr/>
          <p:nvPr/>
        </p:nvSpPr>
        <p:spPr>
          <a:xfrm>
            <a:off x="429880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14 Cubo">
            <a:extLst>
              <a:ext uri="{FF2B5EF4-FFF2-40B4-BE49-F238E27FC236}">
                <a16:creationId xmlns:a16="http://schemas.microsoft.com/office/drawing/2014/main" id="{3832674D-BFB3-4C0D-8A2D-62717B9EDA52}"/>
              </a:ext>
            </a:extLst>
          </p:cNvPr>
          <p:cNvSpPr/>
          <p:nvPr/>
        </p:nvSpPr>
        <p:spPr>
          <a:xfrm>
            <a:off x="453815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14 Cubo">
            <a:extLst>
              <a:ext uri="{FF2B5EF4-FFF2-40B4-BE49-F238E27FC236}">
                <a16:creationId xmlns:a16="http://schemas.microsoft.com/office/drawing/2014/main" id="{29929693-F5F0-4711-A596-9A53E6E27377}"/>
              </a:ext>
            </a:extLst>
          </p:cNvPr>
          <p:cNvSpPr/>
          <p:nvPr/>
        </p:nvSpPr>
        <p:spPr>
          <a:xfrm>
            <a:off x="477751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14 Cubo">
            <a:extLst>
              <a:ext uri="{FF2B5EF4-FFF2-40B4-BE49-F238E27FC236}">
                <a16:creationId xmlns:a16="http://schemas.microsoft.com/office/drawing/2014/main" id="{80F1B0BD-6B0A-4FE2-BDA5-6CFF9664109E}"/>
              </a:ext>
            </a:extLst>
          </p:cNvPr>
          <p:cNvSpPr/>
          <p:nvPr/>
        </p:nvSpPr>
        <p:spPr>
          <a:xfrm>
            <a:off x="286323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14 Cubo">
            <a:extLst>
              <a:ext uri="{FF2B5EF4-FFF2-40B4-BE49-F238E27FC236}">
                <a16:creationId xmlns:a16="http://schemas.microsoft.com/office/drawing/2014/main" id="{06F242F4-BFE6-4F48-9CD3-A22D82A6F081}"/>
              </a:ext>
            </a:extLst>
          </p:cNvPr>
          <p:cNvSpPr/>
          <p:nvPr/>
        </p:nvSpPr>
        <p:spPr>
          <a:xfrm>
            <a:off x="310265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14 Cubo">
            <a:extLst>
              <a:ext uri="{FF2B5EF4-FFF2-40B4-BE49-F238E27FC236}">
                <a16:creationId xmlns:a16="http://schemas.microsoft.com/office/drawing/2014/main" id="{C13D02AD-FDA3-4EFA-B976-92CE211207D3}"/>
              </a:ext>
            </a:extLst>
          </p:cNvPr>
          <p:cNvSpPr/>
          <p:nvPr/>
        </p:nvSpPr>
        <p:spPr>
          <a:xfrm>
            <a:off x="334207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14 Cubo">
            <a:extLst>
              <a:ext uri="{FF2B5EF4-FFF2-40B4-BE49-F238E27FC236}">
                <a16:creationId xmlns:a16="http://schemas.microsoft.com/office/drawing/2014/main" id="{270833BE-FF7D-4F43-9AF3-38EB56EE1E7B}"/>
              </a:ext>
            </a:extLst>
          </p:cNvPr>
          <p:cNvSpPr/>
          <p:nvPr/>
        </p:nvSpPr>
        <p:spPr>
          <a:xfrm>
            <a:off x="358149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14 Cubo">
            <a:extLst>
              <a:ext uri="{FF2B5EF4-FFF2-40B4-BE49-F238E27FC236}">
                <a16:creationId xmlns:a16="http://schemas.microsoft.com/office/drawing/2014/main" id="{E973CE50-3283-4E94-AE30-586F9ACFACD0}"/>
              </a:ext>
            </a:extLst>
          </p:cNvPr>
          <p:cNvSpPr/>
          <p:nvPr/>
        </p:nvSpPr>
        <p:spPr>
          <a:xfrm>
            <a:off x="382091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14 Cubo">
            <a:extLst>
              <a:ext uri="{FF2B5EF4-FFF2-40B4-BE49-F238E27FC236}">
                <a16:creationId xmlns:a16="http://schemas.microsoft.com/office/drawing/2014/main" id="{BA299730-D558-4CBB-AD4C-211EC138F4D7}"/>
              </a:ext>
            </a:extLst>
          </p:cNvPr>
          <p:cNvSpPr/>
          <p:nvPr/>
        </p:nvSpPr>
        <p:spPr>
          <a:xfrm>
            <a:off x="406032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9" name="14 Cubo">
            <a:extLst>
              <a:ext uri="{FF2B5EF4-FFF2-40B4-BE49-F238E27FC236}">
                <a16:creationId xmlns:a16="http://schemas.microsoft.com/office/drawing/2014/main" id="{C50AD64D-BE0B-4020-AADF-CED829FC8113}"/>
              </a:ext>
            </a:extLst>
          </p:cNvPr>
          <p:cNvSpPr/>
          <p:nvPr/>
        </p:nvSpPr>
        <p:spPr>
          <a:xfrm>
            <a:off x="429974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14 Cubo">
            <a:extLst>
              <a:ext uri="{FF2B5EF4-FFF2-40B4-BE49-F238E27FC236}">
                <a16:creationId xmlns:a16="http://schemas.microsoft.com/office/drawing/2014/main" id="{E15D2F0A-CB13-4572-9E5D-34B8A6592884}"/>
              </a:ext>
            </a:extLst>
          </p:cNvPr>
          <p:cNvSpPr/>
          <p:nvPr/>
        </p:nvSpPr>
        <p:spPr>
          <a:xfrm>
            <a:off x="453916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14 Cubo">
            <a:extLst>
              <a:ext uri="{FF2B5EF4-FFF2-40B4-BE49-F238E27FC236}">
                <a16:creationId xmlns:a16="http://schemas.microsoft.com/office/drawing/2014/main" id="{BC0D6578-740C-4CE4-A064-239C9192FBF5}"/>
              </a:ext>
            </a:extLst>
          </p:cNvPr>
          <p:cNvSpPr/>
          <p:nvPr/>
        </p:nvSpPr>
        <p:spPr>
          <a:xfrm>
            <a:off x="477858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14 Cubo">
            <a:extLst>
              <a:ext uri="{FF2B5EF4-FFF2-40B4-BE49-F238E27FC236}">
                <a16:creationId xmlns:a16="http://schemas.microsoft.com/office/drawing/2014/main" id="{7E0BD107-C376-47C3-BB33-45CA0D3C20CB}"/>
              </a:ext>
            </a:extLst>
          </p:cNvPr>
          <p:cNvSpPr/>
          <p:nvPr/>
        </p:nvSpPr>
        <p:spPr>
          <a:xfrm>
            <a:off x="286267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14 Cubo">
            <a:extLst>
              <a:ext uri="{FF2B5EF4-FFF2-40B4-BE49-F238E27FC236}">
                <a16:creationId xmlns:a16="http://schemas.microsoft.com/office/drawing/2014/main" id="{8ABF3975-83E3-4579-B192-B549A11F3186}"/>
              </a:ext>
            </a:extLst>
          </p:cNvPr>
          <p:cNvSpPr/>
          <p:nvPr/>
        </p:nvSpPr>
        <p:spPr>
          <a:xfrm>
            <a:off x="310202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14 Cubo">
            <a:extLst>
              <a:ext uri="{FF2B5EF4-FFF2-40B4-BE49-F238E27FC236}">
                <a16:creationId xmlns:a16="http://schemas.microsoft.com/office/drawing/2014/main" id="{98B8E75B-0430-47D2-A076-23846F3AF63D}"/>
              </a:ext>
            </a:extLst>
          </p:cNvPr>
          <p:cNvSpPr/>
          <p:nvPr/>
        </p:nvSpPr>
        <p:spPr>
          <a:xfrm>
            <a:off x="334138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14 Cubo">
            <a:extLst>
              <a:ext uri="{FF2B5EF4-FFF2-40B4-BE49-F238E27FC236}">
                <a16:creationId xmlns:a16="http://schemas.microsoft.com/office/drawing/2014/main" id="{BC94624F-C6D5-4770-AC3A-01000C4CC534}"/>
              </a:ext>
            </a:extLst>
          </p:cNvPr>
          <p:cNvSpPr/>
          <p:nvPr/>
        </p:nvSpPr>
        <p:spPr>
          <a:xfrm>
            <a:off x="358073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14 Cubo">
            <a:extLst>
              <a:ext uri="{FF2B5EF4-FFF2-40B4-BE49-F238E27FC236}">
                <a16:creationId xmlns:a16="http://schemas.microsoft.com/office/drawing/2014/main" id="{F926C7F5-67DE-42FC-AEFE-2A6D21558FF8}"/>
              </a:ext>
            </a:extLst>
          </p:cNvPr>
          <p:cNvSpPr/>
          <p:nvPr/>
        </p:nvSpPr>
        <p:spPr>
          <a:xfrm>
            <a:off x="382009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14 Cubo">
            <a:extLst>
              <a:ext uri="{FF2B5EF4-FFF2-40B4-BE49-F238E27FC236}">
                <a16:creationId xmlns:a16="http://schemas.microsoft.com/office/drawing/2014/main" id="{7FE48C7F-A598-496B-9394-4630E20F3AE6}"/>
              </a:ext>
            </a:extLst>
          </p:cNvPr>
          <p:cNvSpPr/>
          <p:nvPr/>
        </p:nvSpPr>
        <p:spPr>
          <a:xfrm>
            <a:off x="405944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14 Cubo">
            <a:extLst>
              <a:ext uri="{FF2B5EF4-FFF2-40B4-BE49-F238E27FC236}">
                <a16:creationId xmlns:a16="http://schemas.microsoft.com/office/drawing/2014/main" id="{683653A9-6776-4ECB-9E96-A44A547F9F8E}"/>
              </a:ext>
            </a:extLst>
          </p:cNvPr>
          <p:cNvSpPr/>
          <p:nvPr/>
        </p:nvSpPr>
        <p:spPr>
          <a:xfrm>
            <a:off x="429880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14 Cubo">
            <a:extLst>
              <a:ext uri="{FF2B5EF4-FFF2-40B4-BE49-F238E27FC236}">
                <a16:creationId xmlns:a16="http://schemas.microsoft.com/office/drawing/2014/main" id="{F891591B-5D6A-447F-B12B-820380C2FD98}"/>
              </a:ext>
            </a:extLst>
          </p:cNvPr>
          <p:cNvSpPr/>
          <p:nvPr/>
        </p:nvSpPr>
        <p:spPr>
          <a:xfrm>
            <a:off x="453815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14 Cubo">
            <a:extLst>
              <a:ext uri="{FF2B5EF4-FFF2-40B4-BE49-F238E27FC236}">
                <a16:creationId xmlns:a16="http://schemas.microsoft.com/office/drawing/2014/main" id="{DD8BBD12-6FE4-4C18-A0BA-FB9CAF1A70F3}"/>
              </a:ext>
            </a:extLst>
          </p:cNvPr>
          <p:cNvSpPr/>
          <p:nvPr/>
        </p:nvSpPr>
        <p:spPr>
          <a:xfrm>
            <a:off x="477751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14 Cubo">
            <a:extLst>
              <a:ext uri="{FF2B5EF4-FFF2-40B4-BE49-F238E27FC236}">
                <a16:creationId xmlns:a16="http://schemas.microsoft.com/office/drawing/2014/main" id="{7D096ECB-726D-4A06-80AB-C6D0C43D2A09}"/>
              </a:ext>
            </a:extLst>
          </p:cNvPr>
          <p:cNvSpPr/>
          <p:nvPr/>
        </p:nvSpPr>
        <p:spPr>
          <a:xfrm>
            <a:off x="501800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14 Cubo">
            <a:extLst>
              <a:ext uri="{FF2B5EF4-FFF2-40B4-BE49-F238E27FC236}">
                <a16:creationId xmlns:a16="http://schemas.microsoft.com/office/drawing/2014/main" id="{0F882A5A-E42F-44B6-B771-75F0029F6D86}"/>
              </a:ext>
            </a:extLst>
          </p:cNvPr>
          <p:cNvSpPr/>
          <p:nvPr/>
        </p:nvSpPr>
        <p:spPr>
          <a:xfrm>
            <a:off x="5257419"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3" name="14 Cubo">
            <a:extLst>
              <a:ext uri="{FF2B5EF4-FFF2-40B4-BE49-F238E27FC236}">
                <a16:creationId xmlns:a16="http://schemas.microsoft.com/office/drawing/2014/main" id="{B5FB464E-D3B4-4AAC-9B37-D35E77F435B2}"/>
              </a:ext>
            </a:extLst>
          </p:cNvPr>
          <p:cNvSpPr/>
          <p:nvPr/>
        </p:nvSpPr>
        <p:spPr>
          <a:xfrm>
            <a:off x="5495577"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4" name="14 Cubo">
            <a:extLst>
              <a:ext uri="{FF2B5EF4-FFF2-40B4-BE49-F238E27FC236}">
                <a16:creationId xmlns:a16="http://schemas.microsoft.com/office/drawing/2014/main" id="{BC4D874D-AFF0-4CB8-94EC-519FB7032075}"/>
              </a:ext>
            </a:extLst>
          </p:cNvPr>
          <p:cNvSpPr/>
          <p:nvPr/>
        </p:nvSpPr>
        <p:spPr>
          <a:xfrm>
            <a:off x="5736255"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5" name="14 Cubo">
            <a:extLst>
              <a:ext uri="{FF2B5EF4-FFF2-40B4-BE49-F238E27FC236}">
                <a16:creationId xmlns:a16="http://schemas.microsoft.com/office/drawing/2014/main" id="{F1EB0D57-C2BA-4D99-8787-DDC878778E12}"/>
              </a:ext>
            </a:extLst>
          </p:cNvPr>
          <p:cNvSpPr/>
          <p:nvPr/>
        </p:nvSpPr>
        <p:spPr>
          <a:xfrm>
            <a:off x="5974980"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6" name="14 Cubo">
            <a:extLst>
              <a:ext uri="{FF2B5EF4-FFF2-40B4-BE49-F238E27FC236}">
                <a16:creationId xmlns:a16="http://schemas.microsoft.com/office/drawing/2014/main" id="{A4B179A2-DF50-4DB6-A933-A4E16CDDAD24}"/>
              </a:ext>
            </a:extLst>
          </p:cNvPr>
          <p:cNvSpPr/>
          <p:nvPr/>
        </p:nvSpPr>
        <p:spPr>
          <a:xfrm>
            <a:off x="6214366"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7" name="14 Cubo">
            <a:extLst>
              <a:ext uri="{FF2B5EF4-FFF2-40B4-BE49-F238E27FC236}">
                <a16:creationId xmlns:a16="http://schemas.microsoft.com/office/drawing/2014/main" id="{536E2963-8156-4E71-BC7B-8B1C274F1874}"/>
              </a:ext>
            </a:extLst>
          </p:cNvPr>
          <p:cNvSpPr/>
          <p:nvPr/>
        </p:nvSpPr>
        <p:spPr>
          <a:xfrm>
            <a:off x="6453753"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8" name="14 Cubo">
            <a:extLst>
              <a:ext uri="{FF2B5EF4-FFF2-40B4-BE49-F238E27FC236}">
                <a16:creationId xmlns:a16="http://schemas.microsoft.com/office/drawing/2014/main" id="{1D7CC48E-0A82-4974-8D55-30CB7AD909C3}"/>
              </a:ext>
            </a:extLst>
          </p:cNvPr>
          <p:cNvSpPr/>
          <p:nvPr/>
        </p:nvSpPr>
        <p:spPr>
          <a:xfrm>
            <a:off x="6693139"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9" name="14 Cubo">
            <a:extLst>
              <a:ext uri="{FF2B5EF4-FFF2-40B4-BE49-F238E27FC236}">
                <a16:creationId xmlns:a16="http://schemas.microsoft.com/office/drawing/2014/main" id="{8469A4A4-BBAE-46CE-A7D5-E704624024D2}"/>
              </a:ext>
            </a:extLst>
          </p:cNvPr>
          <p:cNvSpPr/>
          <p:nvPr/>
        </p:nvSpPr>
        <p:spPr>
          <a:xfrm>
            <a:off x="6932526"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0" name="14 Cubo">
            <a:extLst>
              <a:ext uri="{FF2B5EF4-FFF2-40B4-BE49-F238E27FC236}">
                <a16:creationId xmlns:a16="http://schemas.microsoft.com/office/drawing/2014/main" id="{93F7EE2E-561C-4A20-96BA-0BA99B47BA18}"/>
              </a:ext>
            </a:extLst>
          </p:cNvPr>
          <p:cNvSpPr/>
          <p:nvPr/>
        </p:nvSpPr>
        <p:spPr>
          <a:xfrm>
            <a:off x="717191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1" name="14 Cubo">
            <a:extLst>
              <a:ext uri="{FF2B5EF4-FFF2-40B4-BE49-F238E27FC236}">
                <a16:creationId xmlns:a16="http://schemas.microsoft.com/office/drawing/2014/main" id="{C475B919-E847-48D6-8C00-C2BFA5FEEA3F}"/>
              </a:ext>
            </a:extLst>
          </p:cNvPr>
          <p:cNvSpPr/>
          <p:nvPr/>
        </p:nvSpPr>
        <p:spPr>
          <a:xfrm>
            <a:off x="741129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2" name="14 Cubo">
            <a:extLst>
              <a:ext uri="{FF2B5EF4-FFF2-40B4-BE49-F238E27FC236}">
                <a16:creationId xmlns:a16="http://schemas.microsoft.com/office/drawing/2014/main" id="{B66A28AB-FFD8-49E1-86EF-0ED724845E3C}"/>
              </a:ext>
            </a:extLst>
          </p:cNvPr>
          <p:cNvSpPr/>
          <p:nvPr/>
        </p:nvSpPr>
        <p:spPr>
          <a:xfrm>
            <a:off x="501800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14 Cubo">
            <a:extLst>
              <a:ext uri="{FF2B5EF4-FFF2-40B4-BE49-F238E27FC236}">
                <a16:creationId xmlns:a16="http://schemas.microsoft.com/office/drawing/2014/main" id="{1D4214F2-263F-469C-82C0-35D9562EB7DA}"/>
              </a:ext>
            </a:extLst>
          </p:cNvPr>
          <p:cNvSpPr/>
          <p:nvPr/>
        </p:nvSpPr>
        <p:spPr>
          <a:xfrm>
            <a:off x="5257419"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4" name="14 Cubo">
            <a:extLst>
              <a:ext uri="{FF2B5EF4-FFF2-40B4-BE49-F238E27FC236}">
                <a16:creationId xmlns:a16="http://schemas.microsoft.com/office/drawing/2014/main" id="{D1109CF8-7D85-463F-B60B-B9DEFA592B88}"/>
              </a:ext>
            </a:extLst>
          </p:cNvPr>
          <p:cNvSpPr/>
          <p:nvPr/>
        </p:nvSpPr>
        <p:spPr>
          <a:xfrm>
            <a:off x="5495577"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5" name="14 Cubo">
            <a:extLst>
              <a:ext uri="{FF2B5EF4-FFF2-40B4-BE49-F238E27FC236}">
                <a16:creationId xmlns:a16="http://schemas.microsoft.com/office/drawing/2014/main" id="{F32F2248-294B-4D3A-B3E2-46436699E01E}"/>
              </a:ext>
            </a:extLst>
          </p:cNvPr>
          <p:cNvSpPr/>
          <p:nvPr/>
        </p:nvSpPr>
        <p:spPr>
          <a:xfrm>
            <a:off x="5736255"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6" name="14 Cubo">
            <a:extLst>
              <a:ext uri="{FF2B5EF4-FFF2-40B4-BE49-F238E27FC236}">
                <a16:creationId xmlns:a16="http://schemas.microsoft.com/office/drawing/2014/main" id="{E61BBBFB-67C3-4D09-89CF-05560E964F78}"/>
              </a:ext>
            </a:extLst>
          </p:cNvPr>
          <p:cNvSpPr/>
          <p:nvPr/>
        </p:nvSpPr>
        <p:spPr>
          <a:xfrm>
            <a:off x="5974980"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7" name="14 Cubo">
            <a:extLst>
              <a:ext uri="{FF2B5EF4-FFF2-40B4-BE49-F238E27FC236}">
                <a16:creationId xmlns:a16="http://schemas.microsoft.com/office/drawing/2014/main" id="{07D728FB-28C5-428D-A909-8DD8966BEE03}"/>
              </a:ext>
            </a:extLst>
          </p:cNvPr>
          <p:cNvSpPr/>
          <p:nvPr/>
        </p:nvSpPr>
        <p:spPr>
          <a:xfrm>
            <a:off x="6214366"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8" name="14 Cubo">
            <a:extLst>
              <a:ext uri="{FF2B5EF4-FFF2-40B4-BE49-F238E27FC236}">
                <a16:creationId xmlns:a16="http://schemas.microsoft.com/office/drawing/2014/main" id="{2F34F0FB-7DAC-46A8-8767-7C5ADB005719}"/>
              </a:ext>
            </a:extLst>
          </p:cNvPr>
          <p:cNvSpPr/>
          <p:nvPr/>
        </p:nvSpPr>
        <p:spPr>
          <a:xfrm>
            <a:off x="6453753"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9" name="14 Cubo">
            <a:extLst>
              <a:ext uri="{FF2B5EF4-FFF2-40B4-BE49-F238E27FC236}">
                <a16:creationId xmlns:a16="http://schemas.microsoft.com/office/drawing/2014/main" id="{1F738629-447F-48F0-86D4-E18567C3742E}"/>
              </a:ext>
            </a:extLst>
          </p:cNvPr>
          <p:cNvSpPr/>
          <p:nvPr/>
        </p:nvSpPr>
        <p:spPr>
          <a:xfrm>
            <a:off x="6693139"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0" name="14 Cubo">
            <a:extLst>
              <a:ext uri="{FF2B5EF4-FFF2-40B4-BE49-F238E27FC236}">
                <a16:creationId xmlns:a16="http://schemas.microsoft.com/office/drawing/2014/main" id="{8E7B5319-2174-4369-85C1-2557B36124ED}"/>
              </a:ext>
            </a:extLst>
          </p:cNvPr>
          <p:cNvSpPr/>
          <p:nvPr/>
        </p:nvSpPr>
        <p:spPr>
          <a:xfrm>
            <a:off x="6932526"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1" name="14 Cubo">
            <a:extLst>
              <a:ext uri="{FF2B5EF4-FFF2-40B4-BE49-F238E27FC236}">
                <a16:creationId xmlns:a16="http://schemas.microsoft.com/office/drawing/2014/main" id="{F4A00DD3-3551-44BE-8879-9E3D50C75E18}"/>
              </a:ext>
            </a:extLst>
          </p:cNvPr>
          <p:cNvSpPr/>
          <p:nvPr/>
        </p:nvSpPr>
        <p:spPr>
          <a:xfrm>
            <a:off x="717191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2" name="14 Cubo">
            <a:extLst>
              <a:ext uri="{FF2B5EF4-FFF2-40B4-BE49-F238E27FC236}">
                <a16:creationId xmlns:a16="http://schemas.microsoft.com/office/drawing/2014/main" id="{2D4298BC-6008-4910-92FA-544100C5810C}"/>
              </a:ext>
            </a:extLst>
          </p:cNvPr>
          <p:cNvSpPr/>
          <p:nvPr/>
        </p:nvSpPr>
        <p:spPr>
          <a:xfrm>
            <a:off x="741129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3" name="14 Cubo">
            <a:extLst>
              <a:ext uri="{FF2B5EF4-FFF2-40B4-BE49-F238E27FC236}">
                <a16:creationId xmlns:a16="http://schemas.microsoft.com/office/drawing/2014/main" id="{10A8A58E-6A7B-48DB-A927-D0B8B51C6A8B}"/>
              </a:ext>
            </a:extLst>
          </p:cNvPr>
          <p:cNvSpPr/>
          <p:nvPr/>
        </p:nvSpPr>
        <p:spPr>
          <a:xfrm>
            <a:off x="501800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14 Cubo">
            <a:extLst>
              <a:ext uri="{FF2B5EF4-FFF2-40B4-BE49-F238E27FC236}">
                <a16:creationId xmlns:a16="http://schemas.microsoft.com/office/drawing/2014/main" id="{2CBA32F7-B604-4D19-AB1C-37F8FEAC74E1}"/>
              </a:ext>
            </a:extLst>
          </p:cNvPr>
          <p:cNvSpPr/>
          <p:nvPr/>
        </p:nvSpPr>
        <p:spPr>
          <a:xfrm>
            <a:off x="5257419"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5" name="14 Cubo">
            <a:extLst>
              <a:ext uri="{FF2B5EF4-FFF2-40B4-BE49-F238E27FC236}">
                <a16:creationId xmlns:a16="http://schemas.microsoft.com/office/drawing/2014/main" id="{E27F399F-5F49-43BF-9920-AAD8ACB84CC5}"/>
              </a:ext>
            </a:extLst>
          </p:cNvPr>
          <p:cNvSpPr/>
          <p:nvPr/>
        </p:nvSpPr>
        <p:spPr>
          <a:xfrm>
            <a:off x="5495577"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6" name="14 Cubo">
            <a:extLst>
              <a:ext uri="{FF2B5EF4-FFF2-40B4-BE49-F238E27FC236}">
                <a16:creationId xmlns:a16="http://schemas.microsoft.com/office/drawing/2014/main" id="{E7E70DED-AC58-4167-BD57-B7756207C861}"/>
              </a:ext>
            </a:extLst>
          </p:cNvPr>
          <p:cNvSpPr/>
          <p:nvPr/>
        </p:nvSpPr>
        <p:spPr>
          <a:xfrm>
            <a:off x="5736255"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7" name="14 Cubo">
            <a:extLst>
              <a:ext uri="{FF2B5EF4-FFF2-40B4-BE49-F238E27FC236}">
                <a16:creationId xmlns:a16="http://schemas.microsoft.com/office/drawing/2014/main" id="{FECB07FB-2BD3-4C7D-A0DC-2FD54071E825}"/>
              </a:ext>
            </a:extLst>
          </p:cNvPr>
          <p:cNvSpPr/>
          <p:nvPr/>
        </p:nvSpPr>
        <p:spPr>
          <a:xfrm>
            <a:off x="5974980"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8" name="14 Cubo">
            <a:extLst>
              <a:ext uri="{FF2B5EF4-FFF2-40B4-BE49-F238E27FC236}">
                <a16:creationId xmlns:a16="http://schemas.microsoft.com/office/drawing/2014/main" id="{E41D8CF9-7D10-42A8-812E-A40CFD56F745}"/>
              </a:ext>
            </a:extLst>
          </p:cNvPr>
          <p:cNvSpPr/>
          <p:nvPr/>
        </p:nvSpPr>
        <p:spPr>
          <a:xfrm>
            <a:off x="6214366"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9" name="14 Cubo">
            <a:extLst>
              <a:ext uri="{FF2B5EF4-FFF2-40B4-BE49-F238E27FC236}">
                <a16:creationId xmlns:a16="http://schemas.microsoft.com/office/drawing/2014/main" id="{2E74B47B-2F88-4CA3-9F81-3EC6F3E673C5}"/>
              </a:ext>
            </a:extLst>
          </p:cNvPr>
          <p:cNvSpPr/>
          <p:nvPr/>
        </p:nvSpPr>
        <p:spPr>
          <a:xfrm>
            <a:off x="6453753"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0" name="14 Cubo">
            <a:extLst>
              <a:ext uri="{FF2B5EF4-FFF2-40B4-BE49-F238E27FC236}">
                <a16:creationId xmlns:a16="http://schemas.microsoft.com/office/drawing/2014/main" id="{4AAE9DCA-D04D-4304-B9B5-5CAAA680B869}"/>
              </a:ext>
            </a:extLst>
          </p:cNvPr>
          <p:cNvSpPr/>
          <p:nvPr/>
        </p:nvSpPr>
        <p:spPr>
          <a:xfrm>
            <a:off x="6693139"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1" name="14 Cubo">
            <a:extLst>
              <a:ext uri="{FF2B5EF4-FFF2-40B4-BE49-F238E27FC236}">
                <a16:creationId xmlns:a16="http://schemas.microsoft.com/office/drawing/2014/main" id="{55A3446E-1C39-4610-8AED-5DFB8B688F9A}"/>
              </a:ext>
            </a:extLst>
          </p:cNvPr>
          <p:cNvSpPr/>
          <p:nvPr/>
        </p:nvSpPr>
        <p:spPr>
          <a:xfrm>
            <a:off x="6932526"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2" name="14 Cubo">
            <a:extLst>
              <a:ext uri="{FF2B5EF4-FFF2-40B4-BE49-F238E27FC236}">
                <a16:creationId xmlns:a16="http://schemas.microsoft.com/office/drawing/2014/main" id="{17E30CCE-5BBF-4195-BCEA-7C1F7658B134}"/>
              </a:ext>
            </a:extLst>
          </p:cNvPr>
          <p:cNvSpPr/>
          <p:nvPr/>
        </p:nvSpPr>
        <p:spPr>
          <a:xfrm>
            <a:off x="717191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3" name="14 Cubo">
            <a:extLst>
              <a:ext uri="{FF2B5EF4-FFF2-40B4-BE49-F238E27FC236}">
                <a16:creationId xmlns:a16="http://schemas.microsoft.com/office/drawing/2014/main" id="{F98B3CD6-B653-4815-B808-FE78AB82B864}"/>
              </a:ext>
            </a:extLst>
          </p:cNvPr>
          <p:cNvSpPr/>
          <p:nvPr/>
        </p:nvSpPr>
        <p:spPr>
          <a:xfrm>
            <a:off x="741129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4" name="14 Cubo">
            <a:extLst>
              <a:ext uri="{FF2B5EF4-FFF2-40B4-BE49-F238E27FC236}">
                <a16:creationId xmlns:a16="http://schemas.microsoft.com/office/drawing/2014/main" id="{D2F90969-8078-4C78-97E2-A16B07DAA244}"/>
              </a:ext>
            </a:extLst>
          </p:cNvPr>
          <p:cNvSpPr/>
          <p:nvPr/>
        </p:nvSpPr>
        <p:spPr>
          <a:xfrm>
            <a:off x="501800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14 Cubo">
            <a:extLst>
              <a:ext uri="{FF2B5EF4-FFF2-40B4-BE49-F238E27FC236}">
                <a16:creationId xmlns:a16="http://schemas.microsoft.com/office/drawing/2014/main" id="{DEC92B70-009A-440B-8C40-CF1F5EE45088}"/>
              </a:ext>
            </a:extLst>
          </p:cNvPr>
          <p:cNvSpPr/>
          <p:nvPr/>
        </p:nvSpPr>
        <p:spPr>
          <a:xfrm>
            <a:off x="5257419"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6" name="14 Cubo">
            <a:extLst>
              <a:ext uri="{FF2B5EF4-FFF2-40B4-BE49-F238E27FC236}">
                <a16:creationId xmlns:a16="http://schemas.microsoft.com/office/drawing/2014/main" id="{04FB906B-C83E-4949-A41B-7577B5510982}"/>
              </a:ext>
            </a:extLst>
          </p:cNvPr>
          <p:cNvSpPr/>
          <p:nvPr/>
        </p:nvSpPr>
        <p:spPr>
          <a:xfrm>
            <a:off x="5495577"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7" name="14 Cubo">
            <a:extLst>
              <a:ext uri="{FF2B5EF4-FFF2-40B4-BE49-F238E27FC236}">
                <a16:creationId xmlns:a16="http://schemas.microsoft.com/office/drawing/2014/main" id="{17602A84-D335-4FDB-A2E0-1869D992A1EA}"/>
              </a:ext>
            </a:extLst>
          </p:cNvPr>
          <p:cNvSpPr/>
          <p:nvPr/>
        </p:nvSpPr>
        <p:spPr>
          <a:xfrm>
            <a:off x="5736255"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8" name="14 Cubo">
            <a:extLst>
              <a:ext uri="{FF2B5EF4-FFF2-40B4-BE49-F238E27FC236}">
                <a16:creationId xmlns:a16="http://schemas.microsoft.com/office/drawing/2014/main" id="{A6337E51-237A-45EC-8FDB-CDCCF4D757C7}"/>
              </a:ext>
            </a:extLst>
          </p:cNvPr>
          <p:cNvSpPr/>
          <p:nvPr/>
        </p:nvSpPr>
        <p:spPr>
          <a:xfrm>
            <a:off x="5974980"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9" name="14 Cubo">
            <a:extLst>
              <a:ext uri="{FF2B5EF4-FFF2-40B4-BE49-F238E27FC236}">
                <a16:creationId xmlns:a16="http://schemas.microsoft.com/office/drawing/2014/main" id="{3A904203-1335-438C-87C4-018A29B1775C}"/>
              </a:ext>
            </a:extLst>
          </p:cNvPr>
          <p:cNvSpPr/>
          <p:nvPr/>
        </p:nvSpPr>
        <p:spPr>
          <a:xfrm>
            <a:off x="6214366"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0" name="14 Cubo">
            <a:extLst>
              <a:ext uri="{FF2B5EF4-FFF2-40B4-BE49-F238E27FC236}">
                <a16:creationId xmlns:a16="http://schemas.microsoft.com/office/drawing/2014/main" id="{C0EDDF3C-4AE5-46D8-959D-D45B3EBA34F9}"/>
              </a:ext>
            </a:extLst>
          </p:cNvPr>
          <p:cNvSpPr/>
          <p:nvPr/>
        </p:nvSpPr>
        <p:spPr>
          <a:xfrm>
            <a:off x="6453753"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1" name="14 Cubo">
            <a:extLst>
              <a:ext uri="{FF2B5EF4-FFF2-40B4-BE49-F238E27FC236}">
                <a16:creationId xmlns:a16="http://schemas.microsoft.com/office/drawing/2014/main" id="{41024EFC-9360-4885-84A3-3675B2C1C5FF}"/>
              </a:ext>
            </a:extLst>
          </p:cNvPr>
          <p:cNvSpPr/>
          <p:nvPr/>
        </p:nvSpPr>
        <p:spPr>
          <a:xfrm>
            <a:off x="6693139"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2" name="14 Cubo">
            <a:extLst>
              <a:ext uri="{FF2B5EF4-FFF2-40B4-BE49-F238E27FC236}">
                <a16:creationId xmlns:a16="http://schemas.microsoft.com/office/drawing/2014/main" id="{1E4FBB73-5B8B-4BD6-9B95-77D5F6187FF0}"/>
              </a:ext>
            </a:extLst>
          </p:cNvPr>
          <p:cNvSpPr/>
          <p:nvPr/>
        </p:nvSpPr>
        <p:spPr>
          <a:xfrm>
            <a:off x="6932526"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3" name="14 Cubo">
            <a:extLst>
              <a:ext uri="{FF2B5EF4-FFF2-40B4-BE49-F238E27FC236}">
                <a16:creationId xmlns:a16="http://schemas.microsoft.com/office/drawing/2014/main" id="{03D3AE9B-D777-4C08-94A5-B1C535021D66}"/>
              </a:ext>
            </a:extLst>
          </p:cNvPr>
          <p:cNvSpPr/>
          <p:nvPr/>
        </p:nvSpPr>
        <p:spPr>
          <a:xfrm>
            <a:off x="717191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4" name="14 Cubo">
            <a:extLst>
              <a:ext uri="{FF2B5EF4-FFF2-40B4-BE49-F238E27FC236}">
                <a16:creationId xmlns:a16="http://schemas.microsoft.com/office/drawing/2014/main" id="{702D931B-6CB3-4976-9368-42CC2DEA6B1C}"/>
              </a:ext>
            </a:extLst>
          </p:cNvPr>
          <p:cNvSpPr/>
          <p:nvPr/>
        </p:nvSpPr>
        <p:spPr>
          <a:xfrm>
            <a:off x="741129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5" name="14 Cubo">
            <a:extLst>
              <a:ext uri="{FF2B5EF4-FFF2-40B4-BE49-F238E27FC236}">
                <a16:creationId xmlns:a16="http://schemas.microsoft.com/office/drawing/2014/main" id="{190E6508-EE2E-4960-BCB4-C7134DAA3543}"/>
              </a:ext>
            </a:extLst>
          </p:cNvPr>
          <p:cNvSpPr/>
          <p:nvPr/>
        </p:nvSpPr>
        <p:spPr>
          <a:xfrm>
            <a:off x="501800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66" name="14 Cubo">
            <a:extLst>
              <a:ext uri="{FF2B5EF4-FFF2-40B4-BE49-F238E27FC236}">
                <a16:creationId xmlns:a16="http://schemas.microsoft.com/office/drawing/2014/main" id="{0F72CEE2-10C9-4376-9155-5AF0C5710259}"/>
              </a:ext>
            </a:extLst>
          </p:cNvPr>
          <p:cNvSpPr/>
          <p:nvPr/>
        </p:nvSpPr>
        <p:spPr>
          <a:xfrm>
            <a:off x="5257419"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7" name="14 Cubo">
            <a:extLst>
              <a:ext uri="{FF2B5EF4-FFF2-40B4-BE49-F238E27FC236}">
                <a16:creationId xmlns:a16="http://schemas.microsoft.com/office/drawing/2014/main" id="{B4901530-9C13-40C1-9022-042015FD31E6}"/>
              </a:ext>
            </a:extLst>
          </p:cNvPr>
          <p:cNvSpPr/>
          <p:nvPr/>
        </p:nvSpPr>
        <p:spPr>
          <a:xfrm>
            <a:off x="5495577"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8" name="14 Cubo">
            <a:extLst>
              <a:ext uri="{FF2B5EF4-FFF2-40B4-BE49-F238E27FC236}">
                <a16:creationId xmlns:a16="http://schemas.microsoft.com/office/drawing/2014/main" id="{AD1A997C-18B3-4E9C-BFA2-4D7C96207AF5}"/>
              </a:ext>
            </a:extLst>
          </p:cNvPr>
          <p:cNvSpPr/>
          <p:nvPr/>
        </p:nvSpPr>
        <p:spPr>
          <a:xfrm>
            <a:off x="5736255"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9" name="14 Cubo">
            <a:extLst>
              <a:ext uri="{FF2B5EF4-FFF2-40B4-BE49-F238E27FC236}">
                <a16:creationId xmlns:a16="http://schemas.microsoft.com/office/drawing/2014/main" id="{07FADAD0-C9D1-4D38-9D7C-2034EDD65154}"/>
              </a:ext>
            </a:extLst>
          </p:cNvPr>
          <p:cNvSpPr/>
          <p:nvPr/>
        </p:nvSpPr>
        <p:spPr>
          <a:xfrm>
            <a:off x="5974980"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0" name="14 Cubo">
            <a:extLst>
              <a:ext uri="{FF2B5EF4-FFF2-40B4-BE49-F238E27FC236}">
                <a16:creationId xmlns:a16="http://schemas.microsoft.com/office/drawing/2014/main" id="{9EEA56EB-D553-4842-B235-6255D0137EDB}"/>
              </a:ext>
            </a:extLst>
          </p:cNvPr>
          <p:cNvSpPr/>
          <p:nvPr/>
        </p:nvSpPr>
        <p:spPr>
          <a:xfrm>
            <a:off x="6214366"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1" name="14 Cubo">
            <a:extLst>
              <a:ext uri="{FF2B5EF4-FFF2-40B4-BE49-F238E27FC236}">
                <a16:creationId xmlns:a16="http://schemas.microsoft.com/office/drawing/2014/main" id="{94BC365E-06E0-4FEE-92E4-4C2F05A9302B}"/>
              </a:ext>
            </a:extLst>
          </p:cNvPr>
          <p:cNvSpPr/>
          <p:nvPr/>
        </p:nvSpPr>
        <p:spPr>
          <a:xfrm>
            <a:off x="6453753"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2" name="14 Cubo">
            <a:extLst>
              <a:ext uri="{FF2B5EF4-FFF2-40B4-BE49-F238E27FC236}">
                <a16:creationId xmlns:a16="http://schemas.microsoft.com/office/drawing/2014/main" id="{D17D7BF5-0B45-4101-B80C-E78EB5C7FA8B}"/>
              </a:ext>
            </a:extLst>
          </p:cNvPr>
          <p:cNvSpPr/>
          <p:nvPr/>
        </p:nvSpPr>
        <p:spPr>
          <a:xfrm>
            <a:off x="6693139"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3" name="14 Cubo">
            <a:extLst>
              <a:ext uri="{FF2B5EF4-FFF2-40B4-BE49-F238E27FC236}">
                <a16:creationId xmlns:a16="http://schemas.microsoft.com/office/drawing/2014/main" id="{3E1FBCAB-9C45-4FC5-A685-35EF4C1461E9}"/>
              </a:ext>
            </a:extLst>
          </p:cNvPr>
          <p:cNvSpPr/>
          <p:nvPr/>
        </p:nvSpPr>
        <p:spPr>
          <a:xfrm>
            <a:off x="6932526"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4" name="14 Cubo">
            <a:extLst>
              <a:ext uri="{FF2B5EF4-FFF2-40B4-BE49-F238E27FC236}">
                <a16:creationId xmlns:a16="http://schemas.microsoft.com/office/drawing/2014/main" id="{527C6E59-EE48-4FED-8DB3-D6F68506B7BF}"/>
              </a:ext>
            </a:extLst>
          </p:cNvPr>
          <p:cNvSpPr/>
          <p:nvPr/>
        </p:nvSpPr>
        <p:spPr>
          <a:xfrm>
            <a:off x="717191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5" name="14 Cubo">
            <a:extLst>
              <a:ext uri="{FF2B5EF4-FFF2-40B4-BE49-F238E27FC236}">
                <a16:creationId xmlns:a16="http://schemas.microsoft.com/office/drawing/2014/main" id="{E604F21A-3AF3-4801-ABF7-9366ED4590D3}"/>
              </a:ext>
            </a:extLst>
          </p:cNvPr>
          <p:cNvSpPr/>
          <p:nvPr/>
        </p:nvSpPr>
        <p:spPr>
          <a:xfrm>
            <a:off x="741129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6" name="14 Cubo">
            <a:extLst>
              <a:ext uri="{FF2B5EF4-FFF2-40B4-BE49-F238E27FC236}">
                <a16:creationId xmlns:a16="http://schemas.microsoft.com/office/drawing/2014/main" id="{5F11386A-08C8-4F03-A7AD-79D4F69C1B27}"/>
              </a:ext>
            </a:extLst>
          </p:cNvPr>
          <p:cNvSpPr/>
          <p:nvPr/>
        </p:nvSpPr>
        <p:spPr>
          <a:xfrm>
            <a:off x="501800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77" name="14 Cubo">
            <a:extLst>
              <a:ext uri="{FF2B5EF4-FFF2-40B4-BE49-F238E27FC236}">
                <a16:creationId xmlns:a16="http://schemas.microsoft.com/office/drawing/2014/main" id="{356F8D3B-9DE5-4D37-B80F-9E867BF24086}"/>
              </a:ext>
            </a:extLst>
          </p:cNvPr>
          <p:cNvSpPr/>
          <p:nvPr/>
        </p:nvSpPr>
        <p:spPr>
          <a:xfrm>
            <a:off x="5257419"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8" name="14 Cubo">
            <a:extLst>
              <a:ext uri="{FF2B5EF4-FFF2-40B4-BE49-F238E27FC236}">
                <a16:creationId xmlns:a16="http://schemas.microsoft.com/office/drawing/2014/main" id="{E04E82F3-6977-4DDD-8042-1F62474C5BCC}"/>
              </a:ext>
            </a:extLst>
          </p:cNvPr>
          <p:cNvSpPr/>
          <p:nvPr/>
        </p:nvSpPr>
        <p:spPr>
          <a:xfrm>
            <a:off x="5495577"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9" name="14 Cubo">
            <a:extLst>
              <a:ext uri="{FF2B5EF4-FFF2-40B4-BE49-F238E27FC236}">
                <a16:creationId xmlns:a16="http://schemas.microsoft.com/office/drawing/2014/main" id="{5A42B15D-5C18-478A-AA99-7762C2C286C9}"/>
              </a:ext>
            </a:extLst>
          </p:cNvPr>
          <p:cNvSpPr/>
          <p:nvPr/>
        </p:nvSpPr>
        <p:spPr>
          <a:xfrm>
            <a:off x="5736255"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0" name="14 Cubo">
            <a:extLst>
              <a:ext uri="{FF2B5EF4-FFF2-40B4-BE49-F238E27FC236}">
                <a16:creationId xmlns:a16="http://schemas.microsoft.com/office/drawing/2014/main" id="{F9BEB5B2-0C58-41FC-BA5D-F25E82164CAC}"/>
              </a:ext>
            </a:extLst>
          </p:cNvPr>
          <p:cNvSpPr/>
          <p:nvPr/>
        </p:nvSpPr>
        <p:spPr>
          <a:xfrm>
            <a:off x="5974980"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1" name="14 Cubo">
            <a:extLst>
              <a:ext uri="{FF2B5EF4-FFF2-40B4-BE49-F238E27FC236}">
                <a16:creationId xmlns:a16="http://schemas.microsoft.com/office/drawing/2014/main" id="{8B716014-BC84-44AD-A963-8B5A436F5EB6}"/>
              </a:ext>
            </a:extLst>
          </p:cNvPr>
          <p:cNvSpPr/>
          <p:nvPr/>
        </p:nvSpPr>
        <p:spPr>
          <a:xfrm>
            <a:off x="621436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2" name="14 Cubo">
            <a:extLst>
              <a:ext uri="{FF2B5EF4-FFF2-40B4-BE49-F238E27FC236}">
                <a16:creationId xmlns:a16="http://schemas.microsoft.com/office/drawing/2014/main" id="{473CACE3-0D07-48A8-AA26-CCF121A70312}"/>
              </a:ext>
            </a:extLst>
          </p:cNvPr>
          <p:cNvSpPr/>
          <p:nvPr/>
        </p:nvSpPr>
        <p:spPr>
          <a:xfrm>
            <a:off x="6453753"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3" name="14 Cubo">
            <a:extLst>
              <a:ext uri="{FF2B5EF4-FFF2-40B4-BE49-F238E27FC236}">
                <a16:creationId xmlns:a16="http://schemas.microsoft.com/office/drawing/2014/main" id="{B2FE3BE3-2858-47C5-926A-11B25A462CA5}"/>
              </a:ext>
            </a:extLst>
          </p:cNvPr>
          <p:cNvSpPr/>
          <p:nvPr/>
        </p:nvSpPr>
        <p:spPr>
          <a:xfrm>
            <a:off x="6693139"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4" name="14 Cubo">
            <a:extLst>
              <a:ext uri="{FF2B5EF4-FFF2-40B4-BE49-F238E27FC236}">
                <a16:creationId xmlns:a16="http://schemas.microsoft.com/office/drawing/2014/main" id="{DC932813-1583-4B39-9B74-7F16C79BACEE}"/>
              </a:ext>
            </a:extLst>
          </p:cNvPr>
          <p:cNvSpPr/>
          <p:nvPr/>
        </p:nvSpPr>
        <p:spPr>
          <a:xfrm>
            <a:off x="693252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5" name="14 Cubo">
            <a:extLst>
              <a:ext uri="{FF2B5EF4-FFF2-40B4-BE49-F238E27FC236}">
                <a16:creationId xmlns:a16="http://schemas.microsoft.com/office/drawing/2014/main" id="{2210B10B-00DF-41A4-A721-3499FBC66180}"/>
              </a:ext>
            </a:extLst>
          </p:cNvPr>
          <p:cNvSpPr/>
          <p:nvPr/>
        </p:nvSpPr>
        <p:spPr>
          <a:xfrm>
            <a:off x="717191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6" name="14 Cubo">
            <a:extLst>
              <a:ext uri="{FF2B5EF4-FFF2-40B4-BE49-F238E27FC236}">
                <a16:creationId xmlns:a16="http://schemas.microsoft.com/office/drawing/2014/main" id="{8EBF1588-70F1-4128-8BFB-F776699188B4}"/>
              </a:ext>
            </a:extLst>
          </p:cNvPr>
          <p:cNvSpPr/>
          <p:nvPr/>
        </p:nvSpPr>
        <p:spPr>
          <a:xfrm>
            <a:off x="741129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7" name="14 Cubo">
            <a:extLst>
              <a:ext uri="{FF2B5EF4-FFF2-40B4-BE49-F238E27FC236}">
                <a16:creationId xmlns:a16="http://schemas.microsoft.com/office/drawing/2014/main" id="{64F3397C-2670-4AF9-BD91-31AE84A3732B}"/>
              </a:ext>
            </a:extLst>
          </p:cNvPr>
          <p:cNvSpPr/>
          <p:nvPr/>
        </p:nvSpPr>
        <p:spPr>
          <a:xfrm>
            <a:off x="501686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88" name="14 Cubo">
            <a:extLst>
              <a:ext uri="{FF2B5EF4-FFF2-40B4-BE49-F238E27FC236}">
                <a16:creationId xmlns:a16="http://schemas.microsoft.com/office/drawing/2014/main" id="{1679D8CB-7E4F-4C49-8146-2C14003644DE}"/>
              </a:ext>
            </a:extLst>
          </p:cNvPr>
          <p:cNvSpPr/>
          <p:nvPr/>
        </p:nvSpPr>
        <p:spPr>
          <a:xfrm>
            <a:off x="525622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9" name="14 Cubo">
            <a:extLst>
              <a:ext uri="{FF2B5EF4-FFF2-40B4-BE49-F238E27FC236}">
                <a16:creationId xmlns:a16="http://schemas.microsoft.com/office/drawing/2014/main" id="{548C51A6-2093-43AE-ADAD-908F06AD643C}"/>
              </a:ext>
            </a:extLst>
          </p:cNvPr>
          <p:cNvSpPr/>
          <p:nvPr/>
        </p:nvSpPr>
        <p:spPr>
          <a:xfrm>
            <a:off x="5495577"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0" name="14 Cubo">
            <a:extLst>
              <a:ext uri="{FF2B5EF4-FFF2-40B4-BE49-F238E27FC236}">
                <a16:creationId xmlns:a16="http://schemas.microsoft.com/office/drawing/2014/main" id="{8FB87C51-A46E-4133-94E9-D0A18D8B0918}"/>
              </a:ext>
            </a:extLst>
          </p:cNvPr>
          <p:cNvSpPr/>
          <p:nvPr/>
        </p:nvSpPr>
        <p:spPr>
          <a:xfrm>
            <a:off x="573493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1" name="14 Cubo">
            <a:extLst>
              <a:ext uri="{FF2B5EF4-FFF2-40B4-BE49-F238E27FC236}">
                <a16:creationId xmlns:a16="http://schemas.microsoft.com/office/drawing/2014/main" id="{B76B4121-1435-44CE-9AD7-357E318C5495}"/>
              </a:ext>
            </a:extLst>
          </p:cNvPr>
          <p:cNvSpPr/>
          <p:nvPr/>
        </p:nvSpPr>
        <p:spPr>
          <a:xfrm>
            <a:off x="5974980"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2" name="14 Cubo">
            <a:extLst>
              <a:ext uri="{FF2B5EF4-FFF2-40B4-BE49-F238E27FC236}">
                <a16:creationId xmlns:a16="http://schemas.microsoft.com/office/drawing/2014/main" id="{030E5D30-F337-46D7-BD5A-E1315C6D96F4}"/>
              </a:ext>
            </a:extLst>
          </p:cNvPr>
          <p:cNvSpPr/>
          <p:nvPr/>
        </p:nvSpPr>
        <p:spPr>
          <a:xfrm>
            <a:off x="621436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3" name="14 Cubo">
            <a:extLst>
              <a:ext uri="{FF2B5EF4-FFF2-40B4-BE49-F238E27FC236}">
                <a16:creationId xmlns:a16="http://schemas.microsoft.com/office/drawing/2014/main" id="{B01FD144-DEE3-4831-93FD-059EB287B5C3}"/>
              </a:ext>
            </a:extLst>
          </p:cNvPr>
          <p:cNvSpPr/>
          <p:nvPr/>
        </p:nvSpPr>
        <p:spPr>
          <a:xfrm>
            <a:off x="6453753"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4" name="14 Cubo">
            <a:extLst>
              <a:ext uri="{FF2B5EF4-FFF2-40B4-BE49-F238E27FC236}">
                <a16:creationId xmlns:a16="http://schemas.microsoft.com/office/drawing/2014/main" id="{6199A75B-212C-4684-9BB1-902414B17788}"/>
              </a:ext>
            </a:extLst>
          </p:cNvPr>
          <p:cNvSpPr/>
          <p:nvPr/>
        </p:nvSpPr>
        <p:spPr>
          <a:xfrm>
            <a:off x="6693139"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5" name="14 Cubo">
            <a:extLst>
              <a:ext uri="{FF2B5EF4-FFF2-40B4-BE49-F238E27FC236}">
                <a16:creationId xmlns:a16="http://schemas.microsoft.com/office/drawing/2014/main" id="{E5F3C0BA-93E5-4EE1-B8C5-504A989A996D}"/>
              </a:ext>
            </a:extLst>
          </p:cNvPr>
          <p:cNvSpPr/>
          <p:nvPr/>
        </p:nvSpPr>
        <p:spPr>
          <a:xfrm>
            <a:off x="693252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6" name="14 Cubo">
            <a:extLst>
              <a:ext uri="{FF2B5EF4-FFF2-40B4-BE49-F238E27FC236}">
                <a16:creationId xmlns:a16="http://schemas.microsoft.com/office/drawing/2014/main" id="{5925A0B9-95CF-4B74-A353-4626CF1EA396}"/>
              </a:ext>
            </a:extLst>
          </p:cNvPr>
          <p:cNvSpPr/>
          <p:nvPr/>
        </p:nvSpPr>
        <p:spPr>
          <a:xfrm>
            <a:off x="717191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7" name="14 Cubo">
            <a:extLst>
              <a:ext uri="{FF2B5EF4-FFF2-40B4-BE49-F238E27FC236}">
                <a16:creationId xmlns:a16="http://schemas.microsoft.com/office/drawing/2014/main" id="{A3855F9F-A1A1-42D0-9761-93F29A3F70AD}"/>
              </a:ext>
            </a:extLst>
          </p:cNvPr>
          <p:cNvSpPr/>
          <p:nvPr/>
        </p:nvSpPr>
        <p:spPr>
          <a:xfrm>
            <a:off x="741129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8" name="14 Cubo">
            <a:extLst>
              <a:ext uri="{FF2B5EF4-FFF2-40B4-BE49-F238E27FC236}">
                <a16:creationId xmlns:a16="http://schemas.microsoft.com/office/drawing/2014/main" id="{69842A04-A7B5-4EE6-9AB5-24B6EFB66BCD}"/>
              </a:ext>
            </a:extLst>
          </p:cNvPr>
          <p:cNvSpPr/>
          <p:nvPr/>
        </p:nvSpPr>
        <p:spPr>
          <a:xfrm>
            <a:off x="501686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99" name="14 Cubo">
            <a:extLst>
              <a:ext uri="{FF2B5EF4-FFF2-40B4-BE49-F238E27FC236}">
                <a16:creationId xmlns:a16="http://schemas.microsoft.com/office/drawing/2014/main" id="{391C1174-D4BE-49FE-9DEB-9F243BA81763}"/>
              </a:ext>
            </a:extLst>
          </p:cNvPr>
          <p:cNvSpPr/>
          <p:nvPr/>
        </p:nvSpPr>
        <p:spPr>
          <a:xfrm>
            <a:off x="525622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0" name="14 Cubo">
            <a:extLst>
              <a:ext uri="{FF2B5EF4-FFF2-40B4-BE49-F238E27FC236}">
                <a16:creationId xmlns:a16="http://schemas.microsoft.com/office/drawing/2014/main" id="{140345D4-7A02-4279-8356-C410DE22AF94}"/>
              </a:ext>
            </a:extLst>
          </p:cNvPr>
          <p:cNvSpPr/>
          <p:nvPr/>
        </p:nvSpPr>
        <p:spPr>
          <a:xfrm>
            <a:off x="5495577"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1" name="14 Cubo">
            <a:extLst>
              <a:ext uri="{FF2B5EF4-FFF2-40B4-BE49-F238E27FC236}">
                <a16:creationId xmlns:a16="http://schemas.microsoft.com/office/drawing/2014/main" id="{8311ACAB-A9D1-4A62-8427-C939D5D1D85E}"/>
              </a:ext>
            </a:extLst>
          </p:cNvPr>
          <p:cNvSpPr/>
          <p:nvPr/>
        </p:nvSpPr>
        <p:spPr>
          <a:xfrm>
            <a:off x="573493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2" name="14 Cubo">
            <a:extLst>
              <a:ext uri="{FF2B5EF4-FFF2-40B4-BE49-F238E27FC236}">
                <a16:creationId xmlns:a16="http://schemas.microsoft.com/office/drawing/2014/main" id="{7B8CFB1B-476C-464D-BA1C-0F871AF7C819}"/>
              </a:ext>
            </a:extLst>
          </p:cNvPr>
          <p:cNvSpPr/>
          <p:nvPr/>
        </p:nvSpPr>
        <p:spPr>
          <a:xfrm>
            <a:off x="5974980"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3" name="14 Cubo">
            <a:extLst>
              <a:ext uri="{FF2B5EF4-FFF2-40B4-BE49-F238E27FC236}">
                <a16:creationId xmlns:a16="http://schemas.microsoft.com/office/drawing/2014/main" id="{BA0D8CB7-A645-41C0-97E1-1B6AD2B6D5D3}"/>
              </a:ext>
            </a:extLst>
          </p:cNvPr>
          <p:cNvSpPr/>
          <p:nvPr/>
        </p:nvSpPr>
        <p:spPr>
          <a:xfrm>
            <a:off x="621436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4" name="14 Cubo">
            <a:extLst>
              <a:ext uri="{FF2B5EF4-FFF2-40B4-BE49-F238E27FC236}">
                <a16:creationId xmlns:a16="http://schemas.microsoft.com/office/drawing/2014/main" id="{A4127F26-5328-444D-90BC-A7BCA7E507A9}"/>
              </a:ext>
            </a:extLst>
          </p:cNvPr>
          <p:cNvSpPr/>
          <p:nvPr/>
        </p:nvSpPr>
        <p:spPr>
          <a:xfrm>
            <a:off x="6453753"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5" name="14 Cubo">
            <a:extLst>
              <a:ext uri="{FF2B5EF4-FFF2-40B4-BE49-F238E27FC236}">
                <a16:creationId xmlns:a16="http://schemas.microsoft.com/office/drawing/2014/main" id="{5B4E90DF-8354-4564-8E3B-44231D9DFD4F}"/>
              </a:ext>
            </a:extLst>
          </p:cNvPr>
          <p:cNvSpPr/>
          <p:nvPr/>
        </p:nvSpPr>
        <p:spPr>
          <a:xfrm>
            <a:off x="6693139"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6" name="14 Cubo">
            <a:extLst>
              <a:ext uri="{FF2B5EF4-FFF2-40B4-BE49-F238E27FC236}">
                <a16:creationId xmlns:a16="http://schemas.microsoft.com/office/drawing/2014/main" id="{1871BDBF-AA02-4424-85E2-4E2DBCAD9098}"/>
              </a:ext>
            </a:extLst>
          </p:cNvPr>
          <p:cNvSpPr/>
          <p:nvPr/>
        </p:nvSpPr>
        <p:spPr>
          <a:xfrm>
            <a:off x="693252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7" name="14 Cubo">
            <a:extLst>
              <a:ext uri="{FF2B5EF4-FFF2-40B4-BE49-F238E27FC236}">
                <a16:creationId xmlns:a16="http://schemas.microsoft.com/office/drawing/2014/main" id="{8FA9FA19-1FF6-4202-B4AC-5033AC60DEEE}"/>
              </a:ext>
            </a:extLst>
          </p:cNvPr>
          <p:cNvSpPr/>
          <p:nvPr/>
        </p:nvSpPr>
        <p:spPr>
          <a:xfrm>
            <a:off x="717191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8" name="14 Cubo">
            <a:extLst>
              <a:ext uri="{FF2B5EF4-FFF2-40B4-BE49-F238E27FC236}">
                <a16:creationId xmlns:a16="http://schemas.microsoft.com/office/drawing/2014/main" id="{D14E3457-A394-426A-9ACF-978F1EE6A66B}"/>
              </a:ext>
            </a:extLst>
          </p:cNvPr>
          <p:cNvSpPr/>
          <p:nvPr/>
        </p:nvSpPr>
        <p:spPr>
          <a:xfrm>
            <a:off x="741129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9" name="14 Cubo">
            <a:extLst>
              <a:ext uri="{FF2B5EF4-FFF2-40B4-BE49-F238E27FC236}">
                <a16:creationId xmlns:a16="http://schemas.microsoft.com/office/drawing/2014/main" id="{E154CCAA-0463-47D4-98CC-C97AC053E507}"/>
              </a:ext>
            </a:extLst>
          </p:cNvPr>
          <p:cNvSpPr/>
          <p:nvPr/>
        </p:nvSpPr>
        <p:spPr>
          <a:xfrm>
            <a:off x="501800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10" name="14 Cubo">
            <a:extLst>
              <a:ext uri="{FF2B5EF4-FFF2-40B4-BE49-F238E27FC236}">
                <a16:creationId xmlns:a16="http://schemas.microsoft.com/office/drawing/2014/main" id="{500D2621-D53C-46A1-AB84-F004DC1F0B62}"/>
              </a:ext>
            </a:extLst>
          </p:cNvPr>
          <p:cNvSpPr/>
          <p:nvPr/>
        </p:nvSpPr>
        <p:spPr>
          <a:xfrm>
            <a:off x="5257419"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1" name="14 Cubo">
            <a:extLst>
              <a:ext uri="{FF2B5EF4-FFF2-40B4-BE49-F238E27FC236}">
                <a16:creationId xmlns:a16="http://schemas.microsoft.com/office/drawing/2014/main" id="{6FC6F761-0343-489A-85DD-1F30C30FE393}"/>
              </a:ext>
            </a:extLst>
          </p:cNvPr>
          <p:cNvSpPr/>
          <p:nvPr/>
        </p:nvSpPr>
        <p:spPr>
          <a:xfrm>
            <a:off x="5495577"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2" name="14 Cubo">
            <a:extLst>
              <a:ext uri="{FF2B5EF4-FFF2-40B4-BE49-F238E27FC236}">
                <a16:creationId xmlns:a16="http://schemas.microsoft.com/office/drawing/2014/main" id="{31B20153-63BB-45FA-B910-77904E4951FB}"/>
              </a:ext>
            </a:extLst>
          </p:cNvPr>
          <p:cNvSpPr/>
          <p:nvPr/>
        </p:nvSpPr>
        <p:spPr>
          <a:xfrm>
            <a:off x="5736255"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3" name="14 Cubo">
            <a:extLst>
              <a:ext uri="{FF2B5EF4-FFF2-40B4-BE49-F238E27FC236}">
                <a16:creationId xmlns:a16="http://schemas.microsoft.com/office/drawing/2014/main" id="{0577F4D9-8E42-4033-81BD-7090C0AE990C}"/>
              </a:ext>
            </a:extLst>
          </p:cNvPr>
          <p:cNvSpPr/>
          <p:nvPr/>
        </p:nvSpPr>
        <p:spPr>
          <a:xfrm>
            <a:off x="5974980"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4" name="14 Cubo">
            <a:extLst>
              <a:ext uri="{FF2B5EF4-FFF2-40B4-BE49-F238E27FC236}">
                <a16:creationId xmlns:a16="http://schemas.microsoft.com/office/drawing/2014/main" id="{208D5B76-D2FE-459C-AC6D-A3F6EB4A9C20}"/>
              </a:ext>
            </a:extLst>
          </p:cNvPr>
          <p:cNvSpPr/>
          <p:nvPr/>
        </p:nvSpPr>
        <p:spPr>
          <a:xfrm>
            <a:off x="621436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5" name="14 Cubo">
            <a:extLst>
              <a:ext uri="{FF2B5EF4-FFF2-40B4-BE49-F238E27FC236}">
                <a16:creationId xmlns:a16="http://schemas.microsoft.com/office/drawing/2014/main" id="{C0860044-8D92-44AE-B495-D8CA6E3EC13E}"/>
              </a:ext>
            </a:extLst>
          </p:cNvPr>
          <p:cNvSpPr/>
          <p:nvPr/>
        </p:nvSpPr>
        <p:spPr>
          <a:xfrm>
            <a:off x="6453753"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6" name="14 Cubo">
            <a:extLst>
              <a:ext uri="{FF2B5EF4-FFF2-40B4-BE49-F238E27FC236}">
                <a16:creationId xmlns:a16="http://schemas.microsoft.com/office/drawing/2014/main" id="{8AD42C70-B8C8-45BD-92BE-682025ACAA09}"/>
              </a:ext>
            </a:extLst>
          </p:cNvPr>
          <p:cNvSpPr/>
          <p:nvPr/>
        </p:nvSpPr>
        <p:spPr>
          <a:xfrm>
            <a:off x="6693139"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7" name="14 Cubo">
            <a:extLst>
              <a:ext uri="{FF2B5EF4-FFF2-40B4-BE49-F238E27FC236}">
                <a16:creationId xmlns:a16="http://schemas.microsoft.com/office/drawing/2014/main" id="{E8C40980-0E24-4D06-8F37-C1D18E12C2D0}"/>
              </a:ext>
            </a:extLst>
          </p:cNvPr>
          <p:cNvSpPr/>
          <p:nvPr/>
        </p:nvSpPr>
        <p:spPr>
          <a:xfrm>
            <a:off x="693252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8" name="14 Cubo">
            <a:extLst>
              <a:ext uri="{FF2B5EF4-FFF2-40B4-BE49-F238E27FC236}">
                <a16:creationId xmlns:a16="http://schemas.microsoft.com/office/drawing/2014/main" id="{46A3858C-E34F-428B-BC4C-94641F82B0B6}"/>
              </a:ext>
            </a:extLst>
          </p:cNvPr>
          <p:cNvSpPr/>
          <p:nvPr/>
        </p:nvSpPr>
        <p:spPr>
          <a:xfrm>
            <a:off x="717191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9" name="14 Cubo">
            <a:extLst>
              <a:ext uri="{FF2B5EF4-FFF2-40B4-BE49-F238E27FC236}">
                <a16:creationId xmlns:a16="http://schemas.microsoft.com/office/drawing/2014/main" id="{0923909D-3131-4E75-8F07-72FDE250E2D4}"/>
              </a:ext>
            </a:extLst>
          </p:cNvPr>
          <p:cNvSpPr/>
          <p:nvPr/>
        </p:nvSpPr>
        <p:spPr>
          <a:xfrm>
            <a:off x="741129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0" name="14 Cubo">
            <a:extLst>
              <a:ext uri="{FF2B5EF4-FFF2-40B4-BE49-F238E27FC236}">
                <a16:creationId xmlns:a16="http://schemas.microsoft.com/office/drawing/2014/main" id="{A4831EEB-DC6C-46D2-86D0-6B5BAA34645E}"/>
              </a:ext>
            </a:extLst>
          </p:cNvPr>
          <p:cNvSpPr/>
          <p:nvPr/>
        </p:nvSpPr>
        <p:spPr>
          <a:xfrm>
            <a:off x="501686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21" name="14 Cubo">
            <a:extLst>
              <a:ext uri="{FF2B5EF4-FFF2-40B4-BE49-F238E27FC236}">
                <a16:creationId xmlns:a16="http://schemas.microsoft.com/office/drawing/2014/main" id="{E277EFE7-1568-4501-9B33-0BBE23771AB2}"/>
              </a:ext>
            </a:extLst>
          </p:cNvPr>
          <p:cNvSpPr/>
          <p:nvPr/>
        </p:nvSpPr>
        <p:spPr>
          <a:xfrm>
            <a:off x="525622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2" name="14 Cubo">
            <a:extLst>
              <a:ext uri="{FF2B5EF4-FFF2-40B4-BE49-F238E27FC236}">
                <a16:creationId xmlns:a16="http://schemas.microsoft.com/office/drawing/2014/main" id="{AE9F048A-287B-4276-BBDA-B7881D127EC9}"/>
              </a:ext>
            </a:extLst>
          </p:cNvPr>
          <p:cNvSpPr/>
          <p:nvPr/>
        </p:nvSpPr>
        <p:spPr>
          <a:xfrm>
            <a:off x="5495577"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3" name="14 Cubo">
            <a:extLst>
              <a:ext uri="{FF2B5EF4-FFF2-40B4-BE49-F238E27FC236}">
                <a16:creationId xmlns:a16="http://schemas.microsoft.com/office/drawing/2014/main" id="{FA62EBF7-01D8-48D4-9414-F558E9C6B5E8}"/>
              </a:ext>
            </a:extLst>
          </p:cNvPr>
          <p:cNvSpPr/>
          <p:nvPr/>
        </p:nvSpPr>
        <p:spPr>
          <a:xfrm>
            <a:off x="573493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4" name="14 Cubo">
            <a:extLst>
              <a:ext uri="{FF2B5EF4-FFF2-40B4-BE49-F238E27FC236}">
                <a16:creationId xmlns:a16="http://schemas.microsoft.com/office/drawing/2014/main" id="{FF28B5C3-D6E4-46C3-9C67-2DDFDA6F89EE}"/>
              </a:ext>
            </a:extLst>
          </p:cNvPr>
          <p:cNvSpPr/>
          <p:nvPr/>
        </p:nvSpPr>
        <p:spPr>
          <a:xfrm>
            <a:off x="5974980"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5" name="14 Cubo">
            <a:extLst>
              <a:ext uri="{FF2B5EF4-FFF2-40B4-BE49-F238E27FC236}">
                <a16:creationId xmlns:a16="http://schemas.microsoft.com/office/drawing/2014/main" id="{9C4055A0-9C85-4818-A0D6-A5FFB3A5CA8E}"/>
              </a:ext>
            </a:extLst>
          </p:cNvPr>
          <p:cNvSpPr/>
          <p:nvPr/>
        </p:nvSpPr>
        <p:spPr>
          <a:xfrm>
            <a:off x="621436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6" name="14 Cubo">
            <a:extLst>
              <a:ext uri="{FF2B5EF4-FFF2-40B4-BE49-F238E27FC236}">
                <a16:creationId xmlns:a16="http://schemas.microsoft.com/office/drawing/2014/main" id="{53DBFA47-D09C-44C5-8926-CFD9C09BA7EA}"/>
              </a:ext>
            </a:extLst>
          </p:cNvPr>
          <p:cNvSpPr/>
          <p:nvPr/>
        </p:nvSpPr>
        <p:spPr>
          <a:xfrm>
            <a:off x="6453753"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7" name="14 Cubo">
            <a:extLst>
              <a:ext uri="{FF2B5EF4-FFF2-40B4-BE49-F238E27FC236}">
                <a16:creationId xmlns:a16="http://schemas.microsoft.com/office/drawing/2014/main" id="{AE7A79B2-4E67-4005-B899-2189B6302DF8}"/>
              </a:ext>
            </a:extLst>
          </p:cNvPr>
          <p:cNvSpPr/>
          <p:nvPr/>
        </p:nvSpPr>
        <p:spPr>
          <a:xfrm>
            <a:off x="6693139"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8" name="14 Cubo">
            <a:extLst>
              <a:ext uri="{FF2B5EF4-FFF2-40B4-BE49-F238E27FC236}">
                <a16:creationId xmlns:a16="http://schemas.microsoft.com/office/drawing/2014/main" id="{B8E51439-9080-4835-8AFE-9116A0ACDE94}"/>
              </a:ext>
            </a:extLst>
          </p:cNvPr>
          <p:cNvSpPr/>
          <p:nvPr/>
        </p:nvSpPr>
        <p:spPr>
          <a:xfrm>
            <a:off x="693252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9" name="14 Cubo">
            <a:extLst>
              <a:ext uri="{FF2B5EF4-FFF2-40B4-BE49-F238E27FC236}">
                <a16:creationId xmlns:a16="http://schemas.microsoft.com/office/drawing/2014/main" id="{64CA64C6-7E96-4A12-8D39-37C037E65ABF}"/>
              </a:ext>
            </a:extLst>
          </p:cNvPr>
          <p:cNvSpPr/>
          <p:nvPr/>
        </p:nvSpPr>
        <p:spPr>
          <a:xfrm>
            <a:off x="717191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0" name="14 Cubo">
            <a:extLst>
              <a:ext uri="{FF2B5EF4-FFF2-40B4-BE49-F238E27FC236}">
                <a16:creationId xmlns:a16="http://schemas.microsoft.com/office/drawing/2014/main" id="{BADBA61B-C45E-4DFF-B3E4-EC0186D73185}"/>
              </a:ext>
            </a:extLst>
          </p:cNvPr>
          <p:cNvSpPr/>
          <p:nvPr/>
        </p:nvSpPr>
        <p:spPr>
          <a:xfrm>
            <a:off x="741129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1" name="14 Cubo">
            <a:extLst>
              <a:ext uri="{FF2B5EF4-FFF2-40B4-BE49-F238E27FC236}">
                <a16:creationId xmlns:a16="http://schemas.microsoft.com/office/drawing/2014/main" id="{5A4D5C77-E42C-4888-807C-B7DC0B040E61}"/>
              </a:ext>
            </a:extLst>
          </p:cNvPr>
          <p:cNvSpPr/>
          <p:nvPr/>
        </p:nvSpPr>
        <p:spPr>
          <a:xfrm>
            <a:off x="2144607" y="2744629"/>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2" name="14 Cubo">
            <a:extLst>
              <a:ext uri="{FF2B5EF4-FFF2-40B4-BE49-F238E27FC236}">
                <a16:creationId xmlns:a16="http://schemas.microsoft.com/office/drawing/2014/main" id="{F94FBEA9-8313-46F7-ADAB-72721AC01EB4}"/>
              </a:ext>
            </a:extLst>
          </p:cNvPr>
          <p:cNvSpPr/>
          <p:nvPr/>
        </p:nvSpPr>
        <p:spPr>
          <a:xfrm>
            <a:off x="2144607" y="2984286"/>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3" name="14 Cubo">
            <a:extLst>
              <a:ext uri="{FF2B5EF4-FFF2-40B4-BE49-F238E27FC236}">
                <a16:creationId xmlns:a16="http://schemas.microsoft.com/office/drawing/2014/main" id="{8A830892-38F4-4C8C-B73C-1CADA28A6B18}"/>
              </a:ext>
            </a:extLst>
          </p:cNvPr>
          <p:cNvSpPr/>
          <p:nvPr/>
        </p:nvSpPr>
        <p:spPr>
          <a:xfrm>
            <a:off x="2144607" y="3223943"/>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4" name="14 Cubo">
            <a:extLst>
              <a:ext uri="{FF2B5EF4-FFF2-40B4-BE49-F238E27FC236}">
                <a16:creationId xmlns:a16="http://schemas.microsoft.com/office/drawing/2014/main" id="{8F8BBF6D-0000-4696-8FD4-2AF6984A8F6F}"/>
              </a:ext>
            </a:extLst>
          </p:cNvPr>
          <p:cNvSpPr/>
          <p:nvPr/>
        </p:nvSpPr>
        <p:spPr>
          <a:xfrm>
            <a:off x="2144607" y="3463600"/>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5" name="14 Cubo">
            <a:extLst>
              <a:ext uri="{FF2B5EF4-FFF2-40B4-BE49-F238E27FC236}">
                <a16:creationId xmlns:a16="http://schemas.microsoft.com/office/drawing/2014/main" id="{DCE1F04A-7567-4190-820D-6B5157E870DF}"/>
              </a:ext>
            </a:extLst>
          </p:cNvPr>
          <p:cNvSpPr/>
          <p:nvPr/>
        </p:nvSpPr>
        <p:spPr>
          <a:xfrm>
            <a:off x="2144607" y="3703257"/>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6" name="14 Cubo">
            <a:extLst>
              <a:ext uri="{FF2B5EF4-FFF2-40B4-BE49-F238E27FC236}">
                <a16:creationId xmlns:a16="http://schemas.microsoft.com/office/drawing/2014/main" id="{2698A757-E911-4D84-B348-1E8053491119}"/>
              </a:ext>
            </a:extLst>
          </p:cNvPr>
          <p:cNvSpPr/>
          <p:nvPr/>
        </p:nvSpPr>
        <p:spPr>
          <a:xfrm>
            <a:off x="2144607" y="4420068"/>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7" name="14 Cubo">
            <a:extLst>
              <a:ext uri="{FF2B5EF4-FFF2-40B4-BE49-F238E27FC236}">
                <a16:creationId xmlns:a16="http://schemas.microsoft.com/office/drawing/2014/main" id="{11191B20-A732-4ED3-84DD-08063B05E3A2}"/>
              </a:ext>
            </a:extLst>
          </p:cNvPr>
          <p:cNvSpPr/>
          <p:nvPr/>
        </p:nvSpPr>
        <p:spPr>
          <a:xfrm>
            <a:off x="2144607" y="4661885"/>
            <a:ext cx="208800" cy="208800"/>
          </a:xfrm>
          <a:prstGeom prst="flowChartProcess">
            <a:avLst/>
          </a:prstGeom>
          <a:noFill/>
          <a:ln>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8" name="14 Cubo">
            <a:extLst>
              <a:ext uri="{FF2B5EF4-FFF2-40B4-BE49-F238E27FC236}">
                <a16:creationId xmlns:a16="http://schemas.microsoft.com/office/drawing/2014/main" id="{1E920483-4C69-4B7C-BCD3-9D2AA9967D1F}"/>
              </a:ext>
            </a:extLst>
          </p:cNvPr>
          <p:cNvSpPr/>
          <p:nvPr/>
        </p:nvSpPr>
        <p:spPr>
          <a:xfrm>
            <a:off x="2144607" y="3942912"/>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9" name="14 Cubo">
            <a:extLst>
              <a:ext uri="{FF2B5EF4-FFF2-40B4-BE49-F238E27FC236}">
                <a16:creationId xmlns:a16="http://schemas.microsoft.com/office/drawing/2014/main" id="{246B8D56-0C1E-4018-8614-3F20AD709586}"/>
              </a:ext>
            </a:extLst>
          </p:cNvPr>
          <p:cNvSpPr/>
          <p:nvPr/>
        </p:nvSpPr>
        <p:spPr>
          <a:xfrm>
            <a:off x="2144607" y="4178249"/>
            <a:ext cx="208800" cy="208800"/>
          </a:xfrm>
          <a:prstGeom prst="flowChartProcess">
            <a:avLst/>
          </a:prstGeom>
          <a:noFill/>
          <a:ln>
            <a:solidFill>
              <a:schemeClr val="bg1">
                <a:lumMod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0" name="14 Cubo">
            <a:extLst>
              <a:ext uri="{FF2B5EF4-FFF2-40B4-BE49-F238E27FC236}">
                <a16:creationId xmlns:a16="http://schemas.microsoft.com/office/drawing/2014/main" id="{EE3FF107-4343-4F0A-8F7B-445781DAEC9D}"/>
              </a:ext>
            </a:extLst>
          </p:cNvPr>
          <p:cNvSpPr/>
          <p:nvPr/>
        </p:nvSpPr>
        <p:spPr>
          <a:xfrm>
            <a:off x="7651605"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1" name="14 Cubo">
            <a:extLst>
              <a:ext uri="{FF2B5EF4-FFF2-40B4-BE49-F238E27FC236}">
                <a16:creationId xmlns:a16="http://schemas.microsoft.com/office/drawing/2014/main" id="{31AE4CD5-6390-4DCA-AC39-484327BE118D}"/>
              </a:ext>
            </a:extLst>
          </p:cNvPr>
          <p:cNvSpPr/>
          <p:nvPr/>
        </p:nvSpPr>
        <p:spPr>
          <a:xfrm>
            <a:off x="7651605"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2" name="14 Cubo">
            <a:extLst>
              <a:ext uri="{FF2B5EF4-FFF2-40B4-BE49-F238E27FC236}">
                <a16:creationId xmlns:a16="http://schemas.microsoft.com/office/drawing/2014/main" id="{AE5CFF0F-C4E5-45ED-B264-D1C2DDF0B131}"/>
              </a:ext>
            </a:extLst>
          </p:cNvPr>
          <p:cNvSpPr/>
          <p:nvPr/>
        </p:nvSpPr>
        <p:spPr>
          <a:xfrm>
            <a:off x="7651605"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3" name="14 Cubo">
            <a:extLst>
              <a:ext uri="{FF2B5EF4-FFF2-40B4-BE49-F238E27FC236}">
                <a16:creationId xmlns:a16="http://schemas.microsoft.com/office/drawing/2014/main" id="{B2463892-EC22-4ECE-958E-8A1CA76543A5}"/>
              </a:ext>
            </a:extLst>
          </p:cNvPr>
          <p:cNvSpPr/>
          <p:nvPr/>
        </p:nvSpPr>
        <p:spPr>
          <a:xfrm>
            <a:off x="7651605"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5" name="14 Cubo">
            <a:extLst>
              <a:ext uri="{FF2B5EF4-FFF2-40B4-BE49-F238E27FC236}">
                <a16:creationId xmlns:a16="http://schemas.microsoft.com/office/drawing/2014/main" id="{21DB38AF-0E16-42F8-8D8A-D61994524681}"/>
              </a:ext>
            </a:extLst>
          </p:cNvPr>
          <p:cNvSpPr/>
          <p:nvPr/>
        </p:nvSpPr>
        <p:spPr>
          <a:xfrm>
            <a:off x="7651605"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6" name="14 Cubo">
            <a:extLst>
              <a:ext uri="{FF2B5EF4-FFF2-40B4-BE49-F238E27FC236}">
                <a16:creationId xmlns:a16="http://schemas.microsoft.com/office/drawing/2014/main" id="{65790BD4-8771-4226-8C37-ED2F48001900}"/>
              </a:ext>
            </a:extLst>
          </p:cNvPr>
          <p:cNvSpPr/>
          <p:nvPr/>
        </p:nvSpPr>
        <p:spPr>
          <a:xfrm>
            <a:off x="7651605"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2" name="Rectángulo 421">
            <a:extLst>
              <a:ext uri="{FF2B5EF4-FFF2-40B4-BE49-F238E27FC236}">
                <a16:creationId xmlns:a16="http://schemas.microsoft.com/office/drawing/2014/main" id="{58B71665-EC4C-412A-AA15-2DD8A0C05878}"/>
              </a:ext>
            </a:extLst>
          </p:cNvPr>
          <p:cNvSpPr/>
          <p:nvPr/>
        </p:nvSpPr>
        <p:spPr>
          <a:xfrm>
            <a:off x="634883" y="5247412"/>
            <a:ext cx="1256106" cy="923330"/>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Producción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acumulada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60.2</a:t>
            </a:r>
          </a:p>
        </p:txBody>
      </p:sp>
      <p:sp>
        <p:nvSpPr>
          <p:cNvPr id="423" name="14 Cubo">
            <a:extLst>
              <a:ext uri="{FF2B5EF4-FFF2-40B4-BE49-F238E27FC236}">
                <a16:creationId xmlns:a16="http://schemas.microsoft.com/office/drawing/2014/main" id="{D792E3B5-F8B1-4ADD-926D-F1EA9859831A}"/>
              </a:ext>
            </a:extLst>
          </p:cNvPr>
          <p:cNvSpPr/>
          <p:nvPr/>
        </p:nvSpPr>
        <p:spPr>
          <a:xfrm>
            <a:off x="714457" y="5065966"/>
            <a:ext cx="208800" cy="208800"/>
          </a:xfrm>
          <a:prstGeom prst="flowChartProcess">
            <a:avLst/>
          </a:prstGeom>
          <a:solidFill>
            <a:schemeClr val="bg2">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4" name="14 Cubo">
            <a:extLst>
              <a:ext uri="{FF2B5EF4-FFF2-40B4-BE49-F238E27FC236}">
                <a16:creationId xmlns:a16="http://schemas.microsoft.com/office/drawing/2014/main" id="{62CD187E-50C0-4A41-B894-6BAE60A49088}"/>
              </a:ext>
            </a:extLst>
          </p:cNvPr>
          <p:cNvSpPr/>
          <p:nvPr/>
        </p:nvSpPr>
        <p:spPr>
          <a:xfrm>
            <a:off x="2144607" y="2504972"/>
            <a:ext cx="72000" cy="208800"/>
          </a:xfrm>
          <a:prstGeom prst="flowChartProcess">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6" name="CuadroTexto 425">
            <a:extLst>
              <a:ext uri="{FF2B5EF4-FFF2-40B4-BE49-F238E27FC236}">
                <a16:creationId xmlns:a16="http://schemas.microsoft.com/office/drawing/2014/main" id="{7B6CD4BF-0CB1-4DBF-AD58-0EF397C63E0D}"/>
              </a:ext>
            </a:extLst>
          </p:cNvPr>
          <p:cNvSpPr txBox="1"/>
          <p:nvPr/>
        </p:nvSpPr>
        <p:spPr>
          <a:xfrm>
            <a:off x="708477"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Volumen Original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296.9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83045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a:extLst>
              <a:ext uri="{FF2B5EF4-FFF2-40B4-BE49-F238E27FC236}">
                <a16:creationId xmlns:a16="http://schemas.microsoft.com/office/drawing/2014/main" id="{B1B427EB-0850-4A08-B518-764468BE92A3}"/>
              </a:ext>
            </a:extLst>
          </p:cNvPr>
          <p:cNvSpPr txBox="1">
            <a:spLocks/>
          </p:cNvSpPr>
          <p:nvPr/>
        </p:nvSpPr>
        <p:spPr>
          <a:xfrm>
            <a:off x="292218" y="264187"/>
            <a:ext cx="11565485" cy="964140"/>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latin typeface="Soberana Sans" panose="02000000000000000000" pitchFamily="50" charset="0"/>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Calibri"/>
                <a:ea typeface="+mj-ea"/>
                <a:cs typeface="+mj-cs"/>
              </a:rPr>
              <a:t>El 99.5% de la producción acumulada se ha extraído a través de </a:t>
            </a:r>
            <a:r>
              <a:rPr kumimoji="0" lang="es-MX" sz="2800" b="1" i="0" u="none" strike="noStrike" kern="1200" cap="none" spc="0" normalizeH="0" baseline="0" noProof="0" dirty="0" smtClean="0">
                <a:ln>
                  <a:noFill/>
                </a:ln>
                <a:solidFill>
                  <a:prstClr val="black"/>
                </a:solidFill>
                <a:effectLst/>
                <a:uLnTx/>
                <a:uFillTx/>
                <a:latin typeface="Calibri"/>
                <a:ea typeface="+mj-ea"/>
                <a:cs typeface="+mj-cs"/>
              </a:rPr>
              <a:t>Asignaciones </a:t>
            </a:r>
            <a:r>
              <a:rPr kumimoji="0" lang="es-MX" sz="2800" b="1" i="0" u="none" strike="noStrike" kern="1200" cap="none" spc="0" normalizeH="0" baseline="0" noProof="0" dirty="0">
                <a:ln>
                  <a:noFill/>
                </a:ln>
                <a:solidFill>
                  <a:prstClr val="black"/>
                </a:solidFill>
                <a:effectLst/>
                <a:uLnTx/>
                <a:uFillTx/>
                <a:latin typeface="Calibri"/>
                <a:ea typeface="+mj-ea"/>
                <a:cs typeface="+mj-cs"/>
              </a:rPr>
              <a:t>de Pemex   </a:t>
            </a:r>
          </a:p>
        </p:txBody>
      </p:sp>
      <p:sp>
        <p:nvSpPr>
          <p:cNvPr id="549" name="14 Cubo">
            <a:extLst>
              <a:ext uri="{FF2B5EF4-FFF2-40B4-BE49-F238E27FC236}">
                <a16:creationId xmlns:a16="http://schemas.microsoft.com/office/drawing/2014/main" id="{12B3F4AE-DCF3-4159-B914-63CA1107213E}"/>
              </a:ext>
            </a:extLst>
          </p:cNvPr>
          <p:cNvSpPr/>
          <p:nvPr/>
        </p:nvSpPr>
        <p:spPr>
          <a:xfrm>
            <a:off x="947895" y="250497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0" name="14 Cubo">
            <a:extLst>
              <a:ext uri="{FF2B5EF4-FFF2-40B4-BE49-F238E27FC236}">
                <a16:creationId xmlns:a16="http://schemas.microsoft.com/office/drawing/2014/main" id="{245456DF-C38E-4362-A100-4102FAAA2D4F}"/>
              </a:ext>
            </a:extLst>
          </p:cNvPr>
          <p:cNvSpPr/>
          <p:nvPr/>
        </p:nvSpPr>
        <p:spPr>
          <a:xfrm>
            <a:off x="1187313" y="250497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1" name="14 Cubo">
            <a:extLst>
              <a:ext uri="{FF2B5EF4-FFF2-40B4-BE49-F238E27FC236}">
                <a16:creationId xmlns:a16="http://schemas.microsoft.com/office/drawing/2014/main" id="{964C5A60-C6F4-49B5-B190-238D71D4AFE9}"/>
              </a:ext>
            </a:extLst>
          </p:cNvPr>
          <p:cNvSpPr/>
          <p:nvPr/>
        </p:nvSpPr>
        <p:spPr>
          <a:xfrm>
            <a:off x="1426731" y="250497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2" name="14 Cubo">
            <a:extLst>
              <a:ext uri="{FF2B5EF4-FFF2-40B4-BE49-F238E27FC236}">
                <a16:creationId xmlns:a16="http://schemas.microsoft.com/office/drawing/2014/main" id="{747DAAE2-C778-4F96-8464-695EC9A55FCA}"/>
              </a:ext>
            </a:extLst>
          </p:cNvPr>
          <p:cNvSpPr/>
          <p:nvPr/>
        </p:nvSpPr>
        <p:spPr>
          <a:xfrm>
            <a:off x="1666149" y="250497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3" name="14 Cubo">
            <a:extLst>
              <a:ext uri="{FF2B5EF4-FFF2-40B4-BE49-F238E27FC236}">
                <a16:creationId xmlns:a16="http://schemas.microsoft.com/office/drawing/2014/main" id="{1B89BD59-D0D3-4042-9E54-A2846D5E7231}"/>
              </a:ext>
            </a:extLst>
          </p:cNvPr>
          <p:cNvSpPr/>
          <p:nvPr/>
        </p:nvSpPr>
        <p:spPr>
          <a:xfrm>
            <a:off x="947895" y="274462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4" name="14 Cubo">
            <a:extLst>
              <a:ext uri="{FF2B5EF4-FFF2-40B4-BE49-F238E27FC236}">
                <a16:creationId xmlns:a16="http://schemas.microsoft.com/office/drawing/2014/main" id="{DBEE8C8C-70E1-4D3A-A197-7C2AF8170809}"/>
              </a:ext>
            </a:extLst>
          </p:cNvPr>
          <p:cNvSpPr/>
          <p:nvPr/>
        </p:nvSpPr>
        <p:spPr>
          <a:xfrm>
            <a:off x="1187313" y="274462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14 Cubo">
            <a:extLst>
              <a:ext uri="{FF2B5EF4-FFF2-40B4-BE49-F238E27FC236}">
                <a16:creationId xmlns:a16="http://schemas.microsoft.com/office/drawing/2014/main" id="{068B069F-9BED-4E49-A2F9-6BAE7FE99B45}"/>
              </a:ext>
            </a:extLst>
          </p:cNvPr>
          <p:cNvSpPr/>
          <p:nvPr/>
        </p:nvSpPr>
        <p:spPr>
          <a:xfrm>
            <a:off x="1426731" y="274462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14 Cubo">
            <a:extLst>
              <a:ext uri="{FF2B5EF4-FFF2-40B4-BE49-F238E27FC236}">
                <a16:creationId xmlns:a16="http://schemas.microsoft.com/office/drawing/2014/main" id="{E814C6F1-92D4-4FA0-A590-8F117F6C48A1}"/>
              </a:ext>
            </a:extLst>
          </p:cNvPr>
          <p:cNvSpPr/>
          <p:nvPr/>
        </p:nvSpPr>
        <p:spPr>
          <a:xfrm>
            <a:off x="1666149" y="274462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14 Cubo">
            <a:extLst>
              <a:ext uri="{FF2B5EF4-FFF2-40B4-BE49-F238E27FC236}">
                <a16:creationId xmlns:a16="http://schemas.microsoft.com/office/drawing/2014/main" id="{10FCB3ED-F9E1-42C7-BFD2-24D7F86A239B}"/>
              </a:ext>
            </a:extLst>
          </p:cNvPr>
          <p:cNvSpPr/>
          <p:nvPr/>
        </p:nvSpPr>
        <p:spPr>
          <a:xfrm>
            <a:off x="947895" y="2984286"/>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14 Cubo">
            <a:extLst>
              <a:ext uri="{FF2B5EF4-FFF2-40B4-BE49-F238E27FC236}">
                <a16:creationId xmlns:a16="http://schemas.microsoft.com/office/drawing/2014/main" id="{475AD622-7C0B-4D6B-A94D-C5E0046D0F5F}"/>
              </a:ext>
            </a:extLst>
          </p:cNvPr>
          <p:cNvSpPr/>
          <p:nvPr/>
        </p:nvSpPr>
        <p:spPr>
          <a:xfrm>
            <a:off x="1187313" y="2984286"/>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14 Cubo">
            <a:extLst>
              <a:ext uri="{FF2B5EF4-FFF2-40B4-BE49-F238E27FC236}">
                <a16:creationId xmlns:a16="http://schemas.microsoft.com/office/drawing/2014/main" id="{9E6E61CA-54FA-4147-B51F-0E29A4ED4A66}"/>
              </a:ext>
            </a:extLst>
          </p:cNvPr>
          <p:cNvSpPr/>
          <p:nvPr/>
        </p:nvSpPr>
        <p:spPr>
          <a:xfrm>
            <a:off x="1426731" y="2984286"/>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14 Cubo">
            <a:extLst>
              <a:ext uri="{FF2B5EF4-FFF2-40B4-BE49-F238E27FC236}">
                <a16:creationId xmlns:a16="http://schemas.microsoft.com/office/drawing/2014/main" id="{6B0DD65D-1626-4720-92F4-96722CC5CCFC}"/>
              </a:ext>
            </a:extLst>
          </p:cNvPr>
          <p:cNvSpPr/>
          <p:nvPr/>
        </p:nvSpPr>
        <p:spPr>
          <a:xfrm>
            <a:off x="1666149" y="2984286"/>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14 Cubo">
            <a:extLst>
              <a:ext uri="{FF2B5EF4-FFF2-40B4-BE49-F238E27FC236}">
                <a16:creationId xmlns:a16="http://schemas.microsoft.com/office/drawing/2014/main" id="{EC72B982-10E7-436C-AD5D-493396B91404}"/>
              </a:ext>
            </a:extLst>
          </p:cNvPr>
          <p:cNvSpPr/>
          <p:nvPr/>
        </p:nvSpPr>
        <p:spPr>
          <a:xfrm>
            <a:off x="947895" y="3223943"/>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14 Cubo">
            <a:extLst>
              <a:ext uri="{FF2B5EF4-FFF2-40B4-BE49-F238E27FC236}">
                <a16:creationId xmlns:a16="http://schemas.microsoft.com/office/drawing/2014/main" id="{9DBCBD2A-62D0-4B51-9DD0-1DA52C305AA8}"/>
              </a:ext>
            </a:extLst>
          </p:cNvPr>
          <p:cNvSpPr/>
          <p:nvPr/>
        </p:nvSpPr>
        <p:spPr>
          <a:xfrm>
            <a:off x="1187313" y="3223943"/>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14 Cubo">
            <a:extLst>
              <a:ext uri="{FF2B5EF4-FFF2-40B4-BE49-F238E27FC236}">
                <a16:creationId xmlns:a16="http://schemas.microsoft.com/office/drawing/2014/main" id="{BB0B1F88-BFBE-4F1B-8AD1-7BE6A8520318}"/>
              </a:ext>
            </a:extLst>
          </p:cNvPr>
          <p:cNvSpPr/>
          <p:nvPr/>
        </p:nvSpPr>
        <p:spPr>
          <a:xfrm>
            <a:off x="1426731" y="3223943"/>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14 Cubo">
            <a:extLst>
              <a:ext uri="{FF2B5EF4-FFF2-40B4-BE49-F238E27FC236}">
                <a16:creationId xmlns:a16="http://schemas.microsoft.com/office/drawing/2014/main" id="{E39A1571-1A75-46C9-97A8-4C00914E1EF7}"/>
              </a:ext>
            </a:extLst>
          </p:cNvPr>
          <p:cNvSpPr/>
          <p:nvPr/>
        </p:nvSpPr>
        <p:spPr>
          <a:xfrm>
            <a:off x="1666149" y="3223943"/>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14 Cubo">
            <a:extLst>
              <a:ext uri="{FF2B5EF4-FFF2-40B4-BE49-F238E27FC236}">
                <a16:creationId xmlns:a16="http://schemas.microsoft.com/office/drawing/2014/main" id="{C4E626E4-8DE7-4C92-8C3C-2517C1A3DBA5}"/>
              </a:ext>
            </a:extLst>
          </p:cNvPr>
          <p:cNvSpPr/>
          <p:nvPr/>
        </p:nvSpPr>
        <p:spPr>
          <a:xfrm>
            <a:off x="947895" y="3463600"/>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14 Cubo">
            <a:extLst>
              <a:ext uri="{FF2B5EF4-FFF2-40B4-BE49-F238E27FC236}">
                <a16:creationId xmlns:a16="http://schemas.microsoft.com/office/drawing/2014/main" id="{80560A33-E11E-4428-A75C-94CDCFF11DD4}"/>
              </a:ext>
            </a:extLst>
          </p:cNvPr>
          <p:cNvSpPr/>
          <p:nvPr/>
        </p:nvSpPr>
        <p:spPr>
          <a:xfrm>
            <a:off x="1187313" y="3463600"/>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14 Cubo">
            <a:extLst>
              <a:ext uri="{FF2B5EF4-FFF2-40B4-BE49-F238E27FC236}">
                <a16:creationId xmlns:a16="http://schemas.microsoft.com/office/drawing/2014/main" id="{5D431FFA-E76C-4A51-B03F-FB1A161E6B1F}"/>
              </a:ext>
            </a:extLst>
          </p:cNvPr>
          <p:cNvSpPr/>
          <p:nvPr/>
        </p:nvSpPr>
        <p:spPr>
          <a:xfrm>
            <a:off x="1426731" y="3463600"/>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14 Cubo">
            <a:extLst>
              <a:ext uri="{FF2B5EF4-FFF2-40B4-BE49-F238E27FC236}">
                <a16:creationId xmlns:a16="http://schemas.microsoft.com/office/drawing/2014/main" id="{E36B6182-2F27-4155-91C3-B76625A635B2}"/>
              </a:ext>
            </a:extLst>
          </p:cNvPr>
          <p:cNvSpPr/>
          <p:nvPr/>
        </p:nvSpPr>
        <p:spPr>
          <a:xfrm>
            <a:off x="1666149" y="3463600"/>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14 Cubo">
            <a:extLst>
              <a:ext uri="{FF2B5EF4-FFF2-40B4-BE49-F238E27FC236}">
                <a16:creationId xmlns:a16="http://schemas.microsoft.com/office/drawing/2014/main" id="{FD838386-E939-4D01-AF33-A7E46B526E26}"/>
              </a:ext>
            </a:extLst>
          </p:cNvPr>
          <p:cNvSpPr/>
          <p:nvPr/>
        </p:nvSpPr>
        <p:spPr>
          <a:xfrm>
            <a:off x="947895" y="3703257"/>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14 Cubo">
            <a:extLst>
              <a:ext uri="{FF2B5EF4-FFF2-40B4-BE49-F238E27FC236}">
                <a16:creationId xmlns:a16="http://schemas.microsoft.com/office/drawing/2014/main" id="{48E3676C-7BBD-4267-9FA5-2D0623F9004D}"/>
              </a:ext>
            </a:extLst>
          </p:cNvPr>
          <p:cNvSpPr/>
          <p:nvPr/>
        </p:nvSpPr>
        <p:spPr>
          <a:xfrm>
            <a:off x="1187313" y="3703257"/>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14 Cubo">
            <a:extLst>
              <a:ext uri="{FF2B5EF4-FFF2-40B4-BE49-F238E27FC236}">
                <a16:creationId xmlns:a16="http://schemas.microsoft.com/office/drawing/2014/main" id="{AD211D6F-8F96-4862-95EB-A31344E2FFD1}"/>
              </a:ext>
            </a:extLst>
          </p:cNvPr>
          <p:cNvSpPr/>
          <p:nvPr/>
        </p:nvSpPr>
        <p:spPr>
          <a:xfrm>
            <a:off x="1426731" y="3703257"/>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14 Cubo">
            <a:extLst>
              <a:ext uri="{FF2B5EF4-FFF2-40B4-BE49-F238E27FC236}">
                <a16:creationId xmlns:a16="http://schemas.microsoft.com/office/drawing/2014/main" id="{3346A9CD-5641-4A36-8035-05EB53309396}"/>
              </a:ext>
            </a:extLst>
          </p:cNvPr>
          <p:cNvSpPr/>
          <p:nvPr/>
        </p:nvSpPr>
        <p:spPr>
          <a:xfrm>
            <a:off x="947832" y="4420068"/>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14 Cubo">
            <a:extLst>
              <a:ext uri="{FF2B5EF4-FFF2-40B4-BE49-F238E27FC236}">
                <a16:creationId xmlns:a16="http://schemas.microsoft.com/office/drawing/2014/main" id="{F22C9F2E-7DBF-4AF1-A94E-D338E1FBBF4E}"/>
              </a:ext>
            </a:extLst>
          </p:cNvPr>
          <p:cNvSpPr/>
          <p:nvPr/>
        </p:nvSpPr>
        <p:spPr>
          <a:xfrm>
            <a:off x="1187187" y="4420068"/>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14 Cubo">
            <a:extLst>
              <a:ext uri="{FF2B5EF4-FFF2-40B4-BE49-F238E27FC236}">
                <a16:creationId xmlns:a16="http://schemas.microsoft.com/office/drawing/2014/main" id="{EE63C06C-5C7D-4FD7-AEC8-2CE8A3EFCD73}"/>
              </a:ext>
            </a:extLst>
          </p:cNvPr>
          <p:cNvSpPr/>
          <p:nvPr/>
        </p:nvSpPr>
        <p:spPr>
          <a:xfrm>
            <a:off x="1426542" y="4420068"/>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14 Cubo">
            <a:extLst>
              <a:ext uri="{FF2B5EF4-FFF2-40B4-BE49-F238E27FC236}">
                <a16:creationId xmlns:a16="http://schemas.microsoft.com/office/drawing/2014/main" id="{20A6CDDD-584F-44E8-978A-5ADB194664BA}"/>
              </a:ext>
            </a:extLst>
          </p:cNvPr>
          <p:cNvSpPr/>
          <p:nvPr/>
        </p:nvSpPr>
        <p:spPr>
          <a:xfrm>
            <a:off x="947832" y="4661885"/>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14 Cubo">
            <a:extLst>
              <a:ext uri="{FF2B5EF4-FFF2-40B4-BE49-F238E27FC236}">
                <a16:creationId xmlns:a16="http://schemas.microsoft.com/office/drawing/2014/main" id="{F3399A8F-489B-4298-BC25-4B36EDBB22D6}"/>
              </a:ext>
            </a:extLst>
          </p:cNvPr>
          <p:cNvSpPr/>
          <p:nvPr/>
        </p:nvSpPr>
        <p:spPr>
          <a:xfrm>
            <a:off x="1187187" y="4661885"/>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14 Cubo">
            <a:extLst>
              <a:ext uri="{FF2B5EF4-FFF2-40B4-BE49-F238E27FC236}">
                <a16:creationId xmlns:a16="http://schemas.microsoft.com/office/drawing/2014/main" id="{ADEB2FFF-4CD8-48F3-A4FD-FBF6A4168CE2}"/>
              </a:ext>
            </a:extLst>
          </p:cNvPr>
          <p:cNvSpPr/>
          <p:nvPr/>
        </p:nvSpPr>
        <p:spPr>
          <a:xfrm>
            <a:off x="1426542" y="4661885"/>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14 Cubo">
            <a:extLst>
              <a:ext uri="{FF2B5EF4-FFF2-40B4-BE49-F238E27FC236}">
                <a16:creationId xmlns:a16="http://schemas.microsoft.com/office/drawing/2014/main" id="{BCB25AF4-45AD-405B-AC2B-39AEF17A333A}"/>
              </a:ext>
            </a:extLst>
          </p:cNvPr>
          <p:cNvSpPr/>
          <p:nvPr/>
        </p:nvSpPr>
        <p:spPr>
          <a:xfrm>
            <a:off x="947895" y="394291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9" name="14 Cubo">
            <a:extLst>
              <a:ext uri="{FF2B5EF4-FFF2-40B4-BE49-F238E27FC236}">
                <a16:creationId xmlns:a16="http://schemas.microsoft.com/office/drawing/2014/main" id="{83D977F5-38E5-4829-9D36-7F4991BC75EC}"/>
              </a:ext>
            </a:extLst>
          </p:cNvPr>
          <p:cNvSpPr/>
          <p:nvPr/>
        </p:nvSpPr>
        <p:spPr>
          <a:xfrm>
            <a:off x="1187313" y="394291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14 Cubo">
            <a:extLst>
              <a:ext uri="{FF2B5EF4-FFF2-40B4-BE49-F238E27FC236}">
                <a16:creationId xmlns:a16="http://schemas.microsoft.com/office/drawing/2014/main" id="{20B626A3-FCFF-4DC2-B669-0FDC7B428A6A}"/>
              </a:ext>
            </a:extLst>
          </p:cNvPr>
          <p:cNvSpPr/>
          <p:nvPr/>
        </p:nvSpPr>
        <p:spPr>
          <a:xfrm>
            <a:off x="1426731" y="394291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14 Cubo">
            <a:extLst>
              <a:ext uri="{FF2B5EF4-FFF2-40B4-BE49-F238E27FC236}">
                <a16:creationId xmlns:a16="http://schemas.microsoft.com/office/drawing/2014/main" id="{73CF7060-A98E-42D5-866A-C73BD4869C8A}"/>
              </a:ext>
            </a:extLst>
          </p:cNvPr>
          <p:cNvSpPr/>
          <p:nvPr/>
        </p:nvSpPr>
        <p:spPr>
          <a:xfrm>
            <a:off x="947832" y="417824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14 Cubo">
            <a:extLst>
              <a:ext uri="{FF2B5EF4-FFF2-40B4-BE49-F238E27FC236}">
                <a16:creationId xmlns:a16="http://schemas.microsoft.com/office/drawing/2014/main" id="{54E089FD-1385-4F9B-85BD-11FA8E100365}"/>
              </a:ext>
            </a:extLst>
          </p:cNvPr>
          <p:cNvSpPr/>
          <p:nvPr/>
        </p:nvSpPr>
        <p:spPr>
          <a:xfrm>
            <a:off x="1187187" y="417824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14 Cubo">
            <a:extLst>
              <a:ext uri="{FF2B5EF4-FFF2-40B4-BE49-F238E27FC236}">
                <a16:creationId xmlns:a16="http://schemas.microsoft.com/office/drawing/2014/main" id="{1E718759-85A5-4758-9BAE-6F133AE50019}"/>
              </a:ext>
            </a:extLst>
          </p:cNvPr>
          <p:cNvSpPr/>
          <p:nvPr/>
        </p:nvSpPr>
        <p:spPr>
          <a:xfrm>
            <a:off x="1426542" y="417824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14 Cubo">
            <a:extLst>
              <a:ext uri="{FF2B5EF4-FFF2-40B4-BE49-F238E27FC236}">
                <a16:creationId xmlns:a16="http://schemas.microsoft.com/office/drawing/2014/main" id="{34E0B9AB-2E66-4E60-965C-275BCE191F43}"/>
              </a:ext>
            </a:extLst>
          </p:cNvPr>
          <p:cNvSpPr/>
          <p:nvPr/>
        </p:nvSpPr>
        <p:spPr>
          <a:xfrm>
            <a:off x="708477" y="250497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14 Cubo">
            <a:extLst>
              <a:ext uri="{FF2B5EF4-FFF2-40B4-BE49-F238E27FC236}">
                <a16:creationId xmlns:a16="http://schemas.microsoft.com/office/drawing/2014/main" id="{686226DE-8B1D-4D2C-928D-26B9E3CE7E45}"/>
              </a:ext>
            </a:extLst>
          </p:cNvPr>
          <p:cNvSpPr/>
          <p:nvPr/>
        </p:nvSpPr>
        <p:spPr>
          <a:xfrm>
            <a:off x="708477" y="274462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14 Cubo">
            <a:extLst>
              <a:ext uri="{FF2B5EF4-FFF2-40B4-BE49-F238E27FC236}">
                <a16:creationId xmlns:a16="http://schemas.microsoft.com/office/drawing/2014/main" id="{BF080613-8121-406F-9E47-89399D34A6EE}"/>
              </a:ext>
            </a:extLst>
          </p:cNvPr>
          <p:cNvSpPr/>
          <p:nvPr/>
        </p:nvSpPr>
        <p:spPr>
          <a:xfrm>
            <a:off x="708477" y="2984286"/>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14 Cubo">
            <a:extLst>
              <a:ext uri="{FF2B5EF4-FFF2-40B4-BE49-F238E27FC236}">
                <a16:creationId xmlns:a16="http://schemas.microsoft.com/office/drawing/2014/main" id="{96882B4C-F0B7-4C08-AFAA-75EAFEC81D5A}"/>
              </a:ext>
            </a:extLst>
          </p:cNvPr>
          <p:cNvSpPr/>
          <p:nvPr/>
        </p:nvSpPr>
        <p:spPr>
          <a:xfrm>
            <a:off x="708477" y="3223943"/>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14 Cubo">
            <a:extLst>
              <a:ext uri="{FF2B5EF4-FFF2-40B4-BE49-F238E27FC236}">
                <a16:creationId xmlns:a16="http://schemas.microsoft.com/office/drawing/2014/main" id="{A257A31A-9549-4B06-98C5-DB59C642FB34}"/>
              </a:ext>
            </a:extLst>
          </p:cNvPr>
          <p:cNvSpPr/>
          <p:nvPr/>
        </p:nvSpPr>
        <p:spPr>
          <a:xfrm>
            <a:off x="708477" y="3463600"/>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14 Cubo">
            <a:extLst>
              <a:ext uri="{FF2B5EF4-FFF2-40B4-BE49-F238E27FC236}">
                <a16:creationId xmlns:a16="http://schemas.microsoft.com/office/drawing/2014/main" id="{6CAC47EA-604F-48F1-ABFF-B9BBAA2E3B11}"/>
              </a:ext>
            </a:extLst>
          </p:cNvPr>
          <p:cNvSpPr/>
          <p:nvPr/>
        </p:nvSpPr>
        <p:spPr>
          <a:xfrm>
            <a:off x="708477" y="3703257"/>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14 Cubo">
            <a:extLst>
              <a:ext uri="{FF2B5EF4-FFF2-40B4-BE49-F238E27FC236}">
                <a16:creationId xmlns:a16="http://schemas.microsoft.com/office/drawing/2014/main" id="{F6EC8032-5A89-47A4-BC3F-4366729C531E}"/>
              </a:ext>
            </a:extLst>
          </p:cNvPr>
          <p:cNvSpPr/>
          <p:nvPr/>
        </p:nvSpPr>
        <p:spPr>
          <a:xfrm>
            <a:off x="708477" y="4420068"/>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14 Cubo">
            <a:extLst>
              <a:ext uri="{FF2B5EF4-FFF2-40B4-BE49-F238E27FC236}">
                <a16:creationId xmlns:a16="http://schemas.microsoft.com/office/drawing/2014/main" id="{CCB73677-62A9-4D98-817A-D94FC8685254}"/>
              </a:ext>
            </a:extLst>
          </p:cNvPr>
          <p:cNvSpPr/>
          <p:nvPr/>
        </p:nvSpPr>
        <p:spPr>
          <a:xfrm>
            <a:off x="708477" y="4661885"/>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14 Cubo">
            <a:extLst>
              <a:ext uri="{FF2B5EF4-FFF2-40B4-BE49-F238E27FC236}">
                <a16:creationId xmlns:a16="http://schemas.microsoft.com/office/drawing/2014/main" id="{869F8087-04E9-4BD0-97BE-D244A2A65E16}"/>
              </a:ext>
            </a:extLst>
          </p:cNvPr>
          <p:cNvSpPr/>
          <p:nvPr/>
        </p:nvSpPr>
        <p:spPr>
          <a:xfrm>
            <a:off x="708477" y="394291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14 Cubo">
            <a:extLst>
              <a:ext uri="{FF2B5EF4-FFF2-40B4-BE49-F238E27FC236}">
                <a16:creationId xmlns:a16="http://schemas.microsoft.com/office/drawing/2014/main" id="{CFCD10C9-C1B7-4637-A315-9596F4236DFA}"/>
              </a:ext>
            </a:extLst>
          </p:cNvPr>
          <p:cNvSpPr/>
          <p:nvPr/>
        </p:nvSpPr>
        <p:spPr>
          <a:xfrm>
            <a:off x="708477" y="417824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14 Cubo">
            <a:extLst>
              <a:ext uri="{FF2B5EF4-FFF2-40B4-BE49-F238E27FC236}">
                <a16:creationId xmlns:a16="http://schemas.microsoft.com/office/drawing/2014/main" id="{218D1592-B9B6-4C7A-9D47-7D14697D18EB}"/>
              </a:ext>
            </a:extLst>
          </p:cNvPr>
          <p:cNvSpPr/>
          <p:nvPr/>
        </p:nvSpPr>
        <p:spPr>
          <a:xfrm>
            <a:off x="1905567" y="250497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14 Cubo">
            <a:extLst>
              <a:ext uri="{FF2B5EF4-FFF2-40B4-BE49-F238E27FC236}">
                <a16:creationId xmlns:a16="http://schemas.microsoft.com/office/drawing/2014/main" id="{9685E3FF-007D-4F3A-A288-700B21E7D166}"/>
              </a:ext>
            </a:extLst>
          </p:cNvPr>
          <p:cNvSpPr/>
          <p:nvPr/>
        </p:nvSpPr>
        <p:spPr>
          <a:xfrm>
            <a:off x="2144607" y="2504972"/>
            <a:ext cx="208800" cy="208800"/>
          </a:xfrm>
          <a:prstGeom prst="flowChartProcess">
            <a:avLst/>
          </a:prstGeom>
          <a:noFill/>
          <a:ln>
            <a:solidFill>
              <a:schemeClr val="tx1">
                <a:lumMod val="50000"/>
                <a:lumOff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14 Cubo">
            <a:extLst>
              <a:ext uri="{FF2B5EF4-FFF2-40B4-BE49-F238E27FC236}">
                <a16:creationId xmlns:a16="http://schemas.microsoft.com/office/drawing/2014/main" id="{ADA0254A-43BF-46C4-AD38-4E46A427A2E6}"/>
              </a:ext>
            </a:extLst>
          </p:cNvPr>
          <p:cNvSpPr/>
          <p:nvPr/>
        </p:nvSpPr>
        <p:spPr>
          <a:xfrm>
            <a:off x="1905567" y="274462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14 Cubo">
            <a:extLst>
              <a:ext uri="{FF2B5EF4-FFF2-40B4-BE49-F238E27FC236}">
                <a16:creationId xmlns:a16="http://schemas.microsoft.com/office/drawing/2014/main" id="{214167A4-3258-49B6-8C3E-0FBBD67795F6}"/>
              </a:ext>
            </a:extLst>
          </p:cNvPr>
          <p:cNvSpPr/>
          <p:nvPr/>
        </p:nvSpPr>
        <p:spPr>
          <a:xfrm>
            <a:off x="1905567" y="2984286"/>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14 Cubo">
            <a:extLst>
              <a:ext uri="{FF2B5EF4-FFF2-40B4-BE49-F238E27FC236}">
                <a16:creationId xmlns:a16="http://schemas.microsoft.com/office/drawing/2014/main" id="{1E027831-AD74-4F4F-9B77-8D6BECFE6014}"/>
              </a:ext>
            </a:extLst>
          </p:cNvPr>
          <p:cNvSpPr/>
          <p:nvPr/>
        </p:nvSpPr>
        <p:spPr>
          <a:xfrm>
            <a:off x="1905567" y="3223943"/>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14 Cubo">
            <a:extLst>
              <a:ext uri="{FF2B5EF4-FFF2-40B4-BE49-F238E27FC236}">
                <a16:creationId xmlns:a16="http://schemas.microsoft.com/office/drawing/2014/main" id="{72B0F1B8-22A6-4F97-91AB-9D6780FB2138}"/>
              </a:ext>
            </a:extLst>
          </p:cNvPr>
          <p:cNvSpPr/>
          <p:nvPr/>
        </p:nvSpPr>
        <p:spPr>
          <a:xfrm>
            <a:off x="1905567" y="3463600"/>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14 Cubo">
            <a:extLst>
              <a:ext uri="{FF2B5EF4-FFF2-40B4-BE49-F238E27FC236}">
                <a16:creationId xmlns:a16="http://schemas.microsoft.com/office/drawing/2014/main" id="{A97CB07B-3C15-48AF-A9B5-DAA441AF3681}"/>
              </a:ext>
            </a:extLst>
          </p:cNvPr>
          <p:cNvSpPr/>
          <p:nvPr/>
        </p:nvSpPr>
        <p:spPr>
          <a:xfrm>
            <a:off x="1666149" y="3703257"/>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14 Cubo">
            <a:extLst>
              <a:ext uri="{FF2B5EF4-FFF2-40B4-BE49-F238E27FC236}">
                <a16:creationId xmlns:a16="http://schemas.microsoft.com/office/drawing/2014/main" id="{75C929DC-7801-4F3B-BC22-D87127050AEF}"/>
              </a:ext>
            </a:extLst>
          </p:cNvPr>
          <p:cNvSpPr/>
          <p:nvPr/>
        </p:nvSpPr>
        <p:spPr>
          <a:xfrm>
            <a:off x="1905567" y="3703257"/>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14 Cubo">
            <a:extLst>
              <a:ext uri="{FF2B5EF4-FFF2-40B4-BE49-F238E27FC236}">
                <a16:creationId xmlns:a16="http://schemas.microsoft.com/office/drawing/2014/main" id="{9432BA52-4D11-4564-BFDF-D0FE0E55965F}"/>
              </a:ext>
            </a:extLst>
          </p:cNvPr>
          <p:cNvSpPr/>
          <p:nvPr/>
        </p:nvSpPr>
        <p:spPr>
          <a:xfrm>
            <a:off x="1665897" y="4420068"/>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14 Cubo">
            <a:extLst>
              <a:ext uri="{FF2B5EF4-FFF2-40B4-BE49-F238E27FC236}">
                <a16:creationId xmlns:a16="http://schemas.microsoft.com/office/drawing/2014/main" id="{DCDA98C9-2D02-404E-8C3F-47722B80BEB4}"/>
              </a:ext>
            </a:extLst>
          </p:cNvPr>
          <p:cNvSpPr/>
          <p:nvPr/>
        </p:nvSpPr>
        <p:spPr>
          <a:xfrm>
            <a:off x="1905252" y="4420068"/>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4" name="14 Cubo">
            <a:extLst>
              <a:ext uri="{FF2B5EF4-FFF2-40B4-BE49-F238E27FC236}">
                <a16:creationId xmlns:a16="http://schemas.microsoft.com/office/drawing/2014/main" id="{CD6D1A7F-FBD8-4239-B71C-38D62135FD11}"/>
              </a:ext>
            </a:extLst>
          </p:cNvPr>
          <p:cNvSpPr/>
          <p:nvPr/>
        </p:nvSpPr>
        <p:spPr>
          <a:xfrm>
            <a:off x="1665897" y="4661885"/>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14 Cubo">
            <a:extLst>
              <a:ext uri="{FF2B5EF4-FFF2-40B4-BE49-F238E27FC236}">
                <a16:creationId xmlns:a16="http://schemas.microsoft.com/office/drawing/2014/main" id="{F3820B0B-03D7-4C2E-8C6D-5086EF4CAFCC}"/>
              </a:ext>
            </a:extLst>
          </p:cNvPr>
          <p:cNvSpPr/>
          <p:nvPr/>
        </p:nvSpPr>
        <p:spPr>
          <a:xfrm>
            <a:off x="1666149" y="394291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14 Cubo">
            <a:extLst>
              <a:ext uri="{FF2B5EF4-FFF2-40B4-BE49-F238E27FC236}">
                <a16:creationId xmlns:a16="http://schemas.microsoft.com/office/drawing/2014/main" id="{5976B541-7CF1-4425-9A18-41D58DBFD823}"/>
              </a:ext>
            </a:extLst>
          </p:cNvPr>
          <p:cNvSpPr/>
          <p:nvPr/>
        </p:nvSpPr>
        <p:spPr>
          <a:xfrm>
            <a:off x="1905567" y="3942912"/>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14 Cubo">
            <a:extLst>
              <a:ext uri="{FF2B5EF4-FFF2-40B4-BE49-F238E27FC236}">
                <a16:creationId xmlns:a16="http://schemas.microsoft.com/office/drawing/2014/main" id="{AF459DFE-466E-460A-AE75-46EC0BCAE5D8}"/>
              </a:ext>
            </a:extLst>
          </p:cNvPr>
          <p:cNvSpPr/>
          <p:nvPr/>
        </p:nvSpPr>
        <p:spPr>
          <a:xfrm>
            <a:off x="1665897" y="417824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14 Cubo">
            <a:extLst>
              <a:ext uri="{FF2B5EF4-FFF2-40B4-BE49-F238E27FC236}">
                <a16:creationId xmlns:a16="http://schemas.microsoft.com/office/drawing/2014/main" id="{C5143AE5-E6E9-45BA-8CB7-BDC50AB191AF}"/>
              </a:ext>
            </a:extLst>
          </p:cNvPr>
          <p:cNvSpPr/>
          <p:nvPr/>
        </p:nvSpPr>
        <p:spPr>
          <a:xfrm>
            <a:off x="1905252" y="4178249"/>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14 Cubo">
            <a:extLst>
              <a:ext uri="{FF2B5EF4-FFF2-40B4-BE49-F238E27FC236}">
                <a16:creationId xmlns:a16="http://schemas.microsoft.com/office/drawing/2014/main" id="{779CD6F2-8B6B-43AD-8AA7-1572D0DAFB69}"/>
              </a:ext>
            </a:extLst>
          </p:cNvPr>
          <p:cNvSpPr/>
          <p:nvPr/>
        </p:nvSpPr>
        <p:spPr>
          <a:xfrm>
            <a:off x="1905252" y="4661885"/>
            <a:ext cx="208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14 Cubo">
            <a:extLst>
              <a:ext uri="{FF2B5EF4-FFF2-40B4-BE49-F238E27FC236}">
                <a16:creationId xmlns:a16="http://schemas.microsoft.com/office/drawing/2014/main" id="{7A9BC938-4CA1-4760-BA29-14A3FFB354CC}"/>
              </a:ext>
            </a:extLst>
          </p:cNvPr>
          <p:cNvSpPr/>
          <p:nvPr/>
        </p:nvSpPr>
        <p:spPr>
          <a:xfrm>
            <a:off x="2384403" y="2504972"/>
            <a:ext cx="208800" cy="208800"/>
          </a:xfrm>
          <a:prstGeom prst="flowChartProcess">
            <a:avLst/>
          </a:prstGeom>
          <a:noFill/>
          <a:ln>
            <a:solidFill>
              <a:schemeClr val="tx1">
                <a:lumMod val="50000"/>
                <a:lumOff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14 Cubo">
            <a:extLst>
              <a:ext uri="{FF2B5EF4-FFF2-40B4-BE49-F238E27FC236}">
                <a16:creationId xmlns:a16="http://schemas.microsoft.com/office/drawing/2014/main" id="{A1B47F74-934F-4677-ABA8-D3F433224ED8}"/>
              </a:ext>
            </a:extLst>
          </p:cNvPr>
          <p:cNvSpPr/>
          <p:nvPr/>
        </p:nvSpPr>
        <p:spPr>
          <a:xfrm>
            <a:off x="2623821" y="2504972"/>
            <a:ext cx="208800" cy="208800"/>
          </a:xfrm>
          <a:prstGeom prst="flowChartProcess">
            <a:avLst/>
          </a:prstGeom>
          <a:noFill/>
          <a:ln>
            <a:solidFill>
              <a:schemeClr val="tx1">
                <a:lumMod val="50000"/>
                <a:lumOff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14 Cubo">
            <a:extLst>
              <a:ext uri="{FF2B5EF4-FFF2-40B4-BE49-F238E27FC236}">
                <a16:creationId xmlns:a16="http://schemas.microsoft.com/office/drawing/2014/main" id="{F65D1E09-480E-44B8-8CCE-56D9F46E5627}"/>
              </a:ext>
            </a:extLst>
          </p:cNvPr>
          <p:cNvSpPr/>
          <p:nvPr/>
        </p:nvSpPr>
        <p:spPr>
          <a:xfrm>
            <a:off x="2384403" y="2744629"/>
            <a:ext cx="208800" cy="208800"/>
          </a:xfrm>
          <a:prstGeom prst="flowChartProcess">
            <a:avLst/>
          </a:prstGeom>
          <a:noFill/>
          <a:ln>
            <a:solidFill>
              <a:schemeClr val="tx1">
                <a:lumMod val="50000"/>
                <a:lumOff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14 Cubo">
            <a:extLst>
              <a:ext uri="{FF2B5EF4-FFF2-40B4-BE49-F238E27FC236}">
                <a16:creationId xmlns:a16="http://schemas.microsoft.com/office/drawing/2014/main" id="{C253B7A3-09A1-4142-97A0-0727F6DECF2E}"/>
              </a:ext>
            </a:extLst>
          </p:cNvPr>
          <p:cNvSpPr/>
          <p:nvPr/>
        </p:nvSpPr>
        <p:spPr>
          <a:xfrm>
            <a:off x="2623821" y="2744629"/>
            <a:ext cx="208800" cy="208800"/>
          </a:xfrm>
          <a:prstGeom prst="flowChartProcess">
            <a:avLst/>
          </a:prstGeom>
          <a:noFill/>
          <a:ln>
            <a:solidFill>
              <a:schemeClr val="tx1">
                <a:lumMod val="50000"/>
                <a:lumOff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14 Cubo">
            <a:extLst>
              <a:ext uri="{FF2B5EF4-FFF2-40B4-BE49-F238E27FC236}">
                <a16:creationId xmlns:a16="http://schemas.microsoft.com/office/drawing/2014/main" id="{D7794242-5822-43BB-BC41-6C0CAD158844}"/>
              </a:ext>
            </a:extLst>
          </p:cNvPr>
          <p:cNvSpPr/>
          <p:nvPr/>
        </p:nvSpPr>
        <p:spPr>
          <a:xfrm>
            <a:off x="2384403" y="2984286"/>
            <a:ext cx="208800" cy="208800"/>
          </a:xfrm>
          <a:prstGeom prst="flowChartProcess">
            <a:avLst/>
          </a:prstGeom>
          <a:noFill/>
          <a:ln>
            <a:solidFill>
              <a:schemeClr val="tx1">
                <a:lumMod val="50000"/>
                <a:lumOff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14 Cubo">
            <a:extLst>
              <a:ext uri="{FF2B5EF4-FFF2-40B4-BE49-F238E27FC236}">
                <a16:creationId xmlns:a16="http://schemas.microsoft.com/office/drawing/2014/main" id="{B7AA3FEE-E739-4C96-98B5-A2BA9E2A7189}"/>
              </a:ext>
            </a:extLst>
          </p:cNvPr>
          <p:cNvSpPr/>
          <p:nvPr/>
        </p:nvSpPr>
        <p:spPr>
          <a:xfrm>
            <a:off x="2623821" y="2984286"/>
            <a:ext cx="208800" cy="208800"/>
          </a:xfrm>
          <a:prstGeom prst="flowChartProcess">
            <a:avLst/>
          </a:prstGeom>
          <a:noFill/>
          <a:ln>
            <a:solidFill>
              <a:schemeClr val="tx1">
                <a:lumMod val="50000"/>
                <a:lumOff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14 Cubo">
            <a:extLst>
              <a:ext uri="{FF2B5EF4-FFF2-40B4-BE49-F238E27FC236}">
                <a16:creationId xmlns:a16="http://schemas.microsoft.com/office/drawing/2014/main" id="{A105AD91-F075-4343-8E07-0861514D3980}"/>
              </a:ext>
            </a:extLst>
          </p:cNvPr>
          <p:cNvSpPr/>
          <p:nvPr/>
        </p:nvSpPr>
        <p:spPr>
          <a:xfrm>
            <a:off x="2384403" y="3223943"/>
            <a:ext cx="208800" cy="208800"/>
          </a:xfrm>
          <a:prstGeom prst="flowChartProcess">
            <a:avLst/>
          </a:prstGeom>
          <a:noFill/>
          <a:ln>
            <a:solidFill>
              <a:schemeClr val="tx1">
                <a:lumMod val="50000"/>
                <a:lumOff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14 Cubo">
            <a:extLst>
              <a:ext uri="{FF2B5EF4-FFF2-40B4-BE49-F238E27FC236}">
                <a16:creationId xmlns:a16="http://schemas.microsoft.com/office/drawing/2014/main" id="{0477ADFB-4E0F-4E3F-8D25-4A3A27A6E4E6}"/>
              </a:ext>
            </a:extLst>
          </p:cNvPr>
          <p:cNvSpPr/>
          <p:nvPr/>
        </p:nvSpPr>
        <p:spPr>
          <a:xfrm>
            <a:off x="2623821" y="3223943"/>
            <a:ext cx="208800" cy="208800"/>
          </a:xfrm>
          <a:prstGeom prst="flowChartProcess">
            <a:avLst/>
          </a:prstGeom>
          <a:noFill/>
          <a:ln>
            <a:solidFill>
              <a:schemeClr val="tx1">
                <a:lumMod val="50000"/>
                <a:lumOff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14 Cubo">
            <a:extLst>
              <a:ext uri="{FF2B5EF4-FFF2-40B4-BE49-F238E27FC236}">
                <a16:creationId xmlns:a16="http://schemas.microsoft.com/office/drawing/2014/main" id="{8A14D3FB-94EF-4EF5-87B8-3671116C4FD1}"/>
              </a:ext>
            </a:extLst>
          </p:cNvPr>
          <p:cNvSpPr/>
          <p:nvPr/>
        </p:nvSpPr>
        <p:spPr>
          <a:xfrm>
            <a:off x="2384403" y="3463600"/>
            <a:ext cx="208800" cy="208800"/>
          </a:xfrm>
          <a:prstGeom prst="flowChartProcess">
            <a:avLst/>
          </a:prstGeom>
          <a:noFill/>
          <a:ln>
            <a:solidFill>
              <a:schemeClr val="tx1">
                <a:lumMod val="50000"/>
                <a:lumOff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14 Cubo">
            <a:extLst>
              <a:ext uri="{FF2B5EF4-FFF2-40B4-BE49-F238E27FC236}">
                <a16:creationId xmlns:a16="http://schemas.microsoft.com/office/drawing/2014/main" id="{98F4AF7C-1026-4783-8A69-F941203BAD13}"/>
              </a:ext>
            </a:extLst>
          </p:cNvPr>
          <p:cNvSpPr/>
          <p:nvPr/>
        </p:nvSpPr>
        <p:spPr>
          <a:xfrm>
            <a:off x="2623821" y="3463600"/>
            <a:ext cx="208800" cy="208800"/>
          </a:xfrm>
          <a:prstGeom prst="flowChartProcess">
            <a:avLst/>
          </a:prstGeom>
          <a:noFill/>
          <a:ln>
            <a:solidFill>
              <a:schemeClr val="tx1">
                <a:lumMod val="50000"/>
                <a:lumOff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14 Cubo">
            <a:extLst>
              <a:ext uri="{FF2B5EF4-FFF2-40B4-BE49-F238E27FC236}">
                <a16:creationId xmlns:a16="http://schemas.microsoft.com/office/drawing/2014/main" id="{06C6DAD6-24CF-4026-B2C3-FAE9C288D4CB}"/>
              </a:ext>
            </a:extLst>
          </p:cNvPr>
          <p:cNvSpPr/>
          <p:nvPr/>
        </p:nvSpPr>
        <p:spPr>
          <a:xfrm>
            <a:off x="2384403" y="3703257"/>
            <a:ext cx="208800" cy="208800"/>
          </a:xfrm>
          <a:prstGeom prst="flowChartProcess">
            <a:avLst/>
          </a:prstGeom>
          <a:noFill/>
          <a:ln>
            <a:solidFill>
              <a:schemeClr val="tx1">
                <a:lumMod val="50000"/>
                <a:lumOff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1" name="14 Cubo">
            <a:extLst>
              <a:ext uri="{FF2B5EF4-FFF2-40B4-BE49-F238E27FC236}">
                <a16:creationId xmlns:a16="http://schemas.microsoft.com/office/drawing/2014/main" id="{C0797537-0B17-4289-AB1F-707A37ECCD5B}"/>
              </a:ext>
            </a:extLst>
          </p:cNvPr>
          <p:cNvSpPr/>
          <p:nvPr/>
        </p:nvSpPr>
        <p:spPr>
          <a:xfrm>
            <a:off x="2623821" y="3703257"/>
            <a:ext cx="208800" cy="208800"/>
          </a:xfrm>
          <a:prstGeom prst="flowChartProcess">
            <a:avLst/>
          </a:prstGeom>
          <a:noFill/>
          <a:ln>
            <a:solidFill>
              <a:schemeClr val="tx1">
                <a:lumMod val="50000"/>
                <a:lumOff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2" name="14 Cubo">
            <a:extLst>
              <a:ext uri="{FF2B5EF4-FFF2-40B4-BE49-F238E27FC236}">
                <a16:creationId xmlns:a16="http://schemas.microsoft.com/office/drawing/2014/main" id="{0026055A-9195-42F1-9349-DE946E9A31D2}"/>
              </a:ext>
            </a:extLst>
          </p:cNvPr>
          <p:cNvSpPr/>
          <p:nvPr/>
        </p:nvSpPr>
        <p:spPr>
          <a:xfrm>
            <a:off x="2383962" y="4420068"/>
            <a:ext cx="208800" cy="208800"/>
          </a:xfrm>
          <a:prstGeom prst="flowChartProcess">
            <a:avLst/>
          </a:prstGeom>
          <a:noFill/>
          <a:ln>
            <a:solidFill>
              <a:schemeClr val="tx1">
                <a:lumMod val="50000"/>
                <a:lumOff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14 Cubo">
            <a:extLst>
              <a:ext uri="{FF2B5EF4-FFF2-40B4-BE49-F238E27FC236}">
                <a16:creationId xmlns:a16="http://schemas.microsoft.com/office/drawing/2014/main" id="{C7C15D14-BAB2-4FB9-BD9D-6F500EFD2396}"/>
              </a:ext>
            </a:extLst>
          </p:cNvPr>
          <p:cNvSpPr/>
          <p:nvPr/>
        </p:nvSpPr>
        <p:spPr>
          <a:xfrm>
            <a:off x="2623317" y="4420068"/>
            <a:ext cx="208800" cy="208800"/>
          </a:xfrm>
          <a:prstGeom prst="flowChartProcess">
            <a:avLst/>
          </a:prstGeom>
          <a:noFill/>
          <a:ln>
            <a:solidFill>
              <a:schemeClr val="tx1">
                <a:lumMod val="50000"/>
                <a:lumOff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14 Cubo">
            <a:extLst>
              <a:ext uri="{FF2B5EF4-FFF2-40B4-BE49-F238E27FC236}">
                <a16:creationId xmlns:a16="http://schemas.microsoft.com/office/drawing/2014/main" id="{24B7FE33-8B74-4254-AF61-E4182D04F3AA}"/>
              </a:ext>
            </a:extLst>
          </p:cNvPr>
          <p:cNvSpPr/>
          <p:nvPr/>
        </p:nvSpPr>
        <p:spPr>
          <a:xfrm>
            <a:off x="2383962" y="4661885"/>
            <a:ext cx="208800" cy="208800"/>
          </a:xfrm>
          <a:prstGeom prst="flowChartProcess">
            <a:avLst/>
          </a:prstGeom>
          <a:noFill/>
          <a:ln>
            <a:solidFill>
              <a:schemeClr val="tx1">
                <a:lumMod val="50000"/>
                <a:lumOff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5" name="14 Cubo">
            <a:extLst>
              <a:ext uri="{FF2B5EF4-FFF2-40B4-BE49-F238E27FC236}">
                <a16:creationId xmlns:a16="http://schemas.microsoft.com/office/drawing/2014/main" id="{69566169-E815-407E-8981-F7FE9140FDA7}"/>
              </a:ext>
            </a:extLst>
          </p:cNvPr>
          <p:cNvSpPr/>
          <p:nvPr/>
        </p:nvSpPr>
        <p:spPr>
          <a:xfrm>
            <a:off x="2623317" y="4661885"/>
            <a:ext cx="208800" cy="208800"/>
          </a:xfrm>
          <a:prstGeom prst="flowChartProcess">
            <a:avLst/>
          </a:prstGeom>
          <a:noFill/>
          <a:ln>
            <a:solidFill>
              <a:schemeClr val="tx1">
                <a:lumMod val="50000"/>
                <a:lumOff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14 Cubo">
            <a:extLst>
              <a:ext uri="{FF2B5EF4-FFF2-40B4-BE49-F238E27FC236}">
                <a16:creationId xmlns:a16="http://schemas.microsoft.com/office/drawing/2014/main" id="{17D4FD6C-9F72-4598-8430-E752F80E0A14}"/>
              </a:ext>
            </a:extLst>
          </p:cNvPr>
          <p:cNvSpPr/>
          <p:nvPr/>
        </p:nvSpPr>
        <p:spPr>
          <a:xfrm>
            <a:off x="2384403" y="3942912"/>
            <a:ext cx="208800" cy="208800"/>
          </a:xfrm>
          <a:prstGeom prst="flowChartProcess">
            <a:avLst/>
          </a:prstGeom>
          <a:noFill/>
          <a:ln>
            <a:solidFill>
              <a:schemeClr val="tx1">
                <a:lumMod val="50000"/>
                <a:lumOff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14 Cubo">
            <a:extLst>
              <a:ext uri="{FF2B5EF4-FFF2-40B4-BE49-F238E27FC236}">
                <a16:creationId xmlns:a16="http://schemas.microsoft.com/office/drawing/2014/main" id="{0B1A5232-7C3A-4AE6-B54E-9B75149180AD}"/>
              </a:ext>
            </a:extLst>
          </p:cNvPr>
          <p:cNvSpPr/>
          <p:nvPr/>
        </p:nvSpPr>
        <p:spPr>
          <a:xfrm>
            <a:off x="2623821" y="3942912"/>
            <a:ext cx="208800" cy="208800"/>
          </a:xfrm>
          <a:prstGeom prst="flowChartProcess">
            <a:avLst/>
          </a:prstGeom>
          <a:noFill/>
          <a:ln w="9525">
            <a:solidFill>
              <a:schemeClr val="tx1">
                <a:lumMod val="50000"/>
                <a:lumOff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14 Cubo">
            <a:extLst>
              <a:ext uri="{FF2B5EF4-FFF2-40B4-BE49-F238E27FC236}">
                <a16:creationId xmlns:a16="http://schemas.microsoft.com/office/drawing/2014/main" id="{9E327839-9520-48F5-AEAE-52336DE36969}"/>
              </a:ext>
            </a:extLst>
          </p:cNvPr>
          <p:cNvSpPr/>
          <p:nvPr/>
        </p:nvSpPr>
        <p:spPr>
          <a:xfrm>
            <a:off x="2383962" y="4178249"/>
            <a:ext cx="208800" cy="208800"/>
          </a:xfrm>
          <a:prstGeom prst="flowChartProcess">
            <a:avLst/>
          </a:prstGeom>
          <a:noFill/>
          <a:ln>
            <a:solidFill>
              <a:schemeClr val="tx1">
                <a:lumMod val="50000"/>
                <a:lumOff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9" name="14 Cubo">
            <a:extLst>
              <a:ext uri="{FF2B5EF4-FFF2-40B4-BE49-F238E27FC236}">
                <a16:creationId xmlns:a16="http://schemas.microsoft.com/office/drawing/2014/main" id="{BBF9284B-E647-4BD6-8D1C-6F49CC884701}"/>
              </a:ext>
            </a:extLst>
          </p:cNvPr>
          <p:cNvSpPr/>
          <p:nvPr/>
        </p:nvSpPr>
        <p:spPr>
          <a:xfrm>
            <a:off x="2623317" y="4178249"/>
            <a:ext cx="208800" cy="208800"/>
          </a:xfrm>
          <a:prstGeom prst="flowChartProcess">
            <a:avLst/>
          </a:prstGeom>
          <a:noFill/>
          <a:ln w="9525">
            <a:solidFill>
              <a:schemeClr val="tx1">
                <a:lumMod val="50000"/>
                <a:lumOff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14 Cubo">
            <a:extLst>
              <a:ext uri="{FF2B5EF4-FFF2-40B4-BE49-F238E27FC236}">
                <a16:creationId xmlns:a16="http://schemas.microsoft.com/office/drawing/2014/main" id="{50849038-04EE-44E2-A9C7-A618EC3140C7}"/>
              </a:ext>
            </a:extLst>
          </p:cNvPr>
          <p:cNvSpPr/>
          <p:nvPr/>
        </p:nvSpPr>
        <p:spPr>
          <a:xfrm>
            <a:off x="765160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14 Cubo">
            <a:extLst>
              <a:ext uri="{FF2B5EF4-FFF2-40B4-BE49-F238E27FC236}">
                <a16:creationId xmlns:a16="http://schemas.microsoft.com/office/drawing/2014/main" id="{125213BA-404D-4CA0-8184-1D5EC4C9E6B4}"/>
              </a:ext>
            </a:extLst>
          </p:cNvPr>
          <p:cNvSpPr/>
          <p:nvPr/>
        </p:nvSpPr>
        <p:spPr>
          <a:xfrm>
            <a:off x="286323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14 Cubo">
            <a:extLst>
              <a:ext uri="{FF2B5EF4-FFF2-40B4-BE49-F238E27FC236}">
                <a16:creationId xmlns:a16="http://schemas.microsoft.com/office/drawing/2014/main" id="{2CDC0BEF-42EE-4C3C-B534-92885E1CF1C1}"/>
              </a:ext>
            </a:extLst>
          </p:cNvPr>
          <p:cNvSpPr/>
          <p:nvPr/>
        </p:nvSpPr>
        <p:spPr>
          <a:xfrm>
            <a:off x="310265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14 Cubo">
            <a:extLst>
              <a:ext uri="{FF2B5EF4-FFF2-40B4-BE49-F238E27FC236}">
                <a16:creationId xmlns:a16="http://schemas.microsoft.com/office/drawing/2014/main" id="{A9DF6F21-3D09-4AF8-B06A-44F0E6F0BAE7}"/>
              </a:ext>
            </a:extLst>
          </p:cNvPr>
          <p:cNvSpPr/>
          <p:nvPr/>
        </p:nvSpPr>
        <p:spPr>
          <a:xfrm>
            <a:off x="334207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14 Cubo">
            <a:extLst>
              <a:ext uri="{FF2B5EF4-FFF2-40B4-BE49-F238E27FC236}">
                <a16:creationId xmlns:a16="http://schemas.microsoft.com/office/drawing/2014/main" id="{CCCCC4E6-7895-4EFB-A3A8-710FD4D4238A}"/>
              </a:ext>
            </a:extLst>
          </p:cNvPr>
          <p:cNvSpPr/>
          <p:nvPr/>
        </p:nvSpPr>
        <p:spPr>
          <a:xfrm>
            <a:off x="358149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14 Cubo">
            <a:extLst>
              <a:ext uri="{FF2B5EF4-FFF2-40B4-BE49-F238E27FC236}">
                <a16:creationId xmlns:a16="http://schemas.microsoft.com/office/drawing/2014/main" id="{B5893C86-6DDD-4685-97BF-480D89A24E99}"/>
              </a:ext>
            </a:extLst>
          </p:cNvPr>
          <p:cNvSpPr/>
          <p:nvPr/>
        </p:nvSpPr>
        <p:spPr>
          <a:xfrm>
            <a:off x="382091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14 Cubo">
            <a:extLst>
              <a:ext uri="{FF2B5EF4-FFF2-40B4-BE49-F238E27FC236}">
                <a16:creationId xmlns:a16="http://schemas.microsoft.com/office/drawing/2014/main" id="{51C05B7B-AB5B-45E8-B3F9-271D86A33D01}"/>
              </a:ext>
            </a:extLst>
          </p:cNvPr>
          <p:cNvSpPr/>
          <p:nvPr/>
        </p:nvSpPr>
        <p:spPr>
          <a:xfrm>
            <a:off x="406032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14 Cubo">
            <a:extLst>
              <a:ext uri="{FF2B5EF4-FFF2-40B4-BE49-F238E27FC236}">
                <a16:creationId xmlns:a16="http://schemas.microsoft.com/office/drawing/2014/main" id="{3DE4E4BF-0DD4-46AD-ACDD-3DC17B33C813}"/>
              </a:ext>
            </a:extLst>
          </p:cNvPr>
          <p:cNvSpPr/>
          <p:nvPr/>
        </p:nvSpPr>
        <p:spPr>
          <a:xfrm>
            <a:off x="429974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14 Cubo">
            <a:extLst>
              <a:ext uri="{FF2B5EF4-FFF2-40B4-BE49-F238E27FC236}">
                <a16:creationId xmlns:a16="http://schemas.microsoft.com/office/drawing/2014/main" id="{14AB5E9F-7BF1-469C-A67B-AFB45AECB613}"/>
              </a:ext>
            </a:extLst>
          </p:cNvPr>
          <p:cNvSpPr/>
          <p:nvPr/>
        </p:nvSpPr>
        <p:spPr>
          <a:xfrm>
            <a:off x="453916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14 Cubo">
            <a:extLst>
              <a:ext uri="{FF2B5EF4-FFF2-40B4-BE49-F238E27FC236}">
                <a16:creationId xmlns:a16="http://schemas.microsoft.com/office/drawing/2014/main" id="{2F584900-3B6A-4FDC-B519-2E443EBF5D0C}"/>
              </a:ext>
            </a:extLst>
          </p:cNvPr>
          <p:cNvSpPr/>
          <p:nvPr/>
        </p:nvSpPr>
        <p:spPr>
          <a:xfrm>
            <a:off x="477858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0" name="14 Cubo">
            <a:extLst>
              <a:ext uri="{FF2B5EF4-FFF2-40B4-BE49-F238E27FC236}">
                <a16:creationId xmlns:a16="http://schemas.microsoft.com/office/drawing/2014/main" id="{A02D613A-9C3A-4B92-93F0-9370D484F54A}"/>
              </a:ext>
            </a:extLst>
          </p:cNvPr>
          <p:cNvSpPr/>
          <p:nvPr/>
        </p:nvSpPr>
        <p:spPr>
          <a:xfrm>
            <a:off x="286323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14 Cubo">
            <a:extLst>
              <a:ext uri="{FF2B5EF4-FFF2-40B4-BE49-F238E27FC236}">
                <a16:creationId xmlns:a16="http://schemas.microsoft.com/office/drawing/2014/main" id="{E98F768C-B471-4350-AB3A-AE5E8A2251DD}"/>
              </a:ext>
            </a:extLst>
          </p:cNvPr>
          <p:cNvSpPr/>
          <p:nvPr/>
        </p:nvSpPr>
        <p:spPr>
          <a:xfrm>
            <a:off x="310265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14 Cubo">
            <a:extLst>
              <a:ext uri="{FF2B5EF4-FFF2-40B4-BE49-F238E27FC236}">
                <a16:creationId xmlns:a16="http://schemas.microsoft.com/office/drawing/2014/main" id="{B4C64C5F-2CBF-4B12-8212-012A90B1AD7F}"/>
              </a:ext>
            </a:extLst>
          </p:cNvPr>
          <p:cNvSpPr/>
          <p:nvPr/>
        </p:nvSpPr>
        <p:spPr>
          <a:xfrm>
            <a:off x="334207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14 Cubo">
            <a:extLst>
              <a:ext uri="{FF2B5EF4-FFF2-40B4-BE49-F238E27FC236}">
                <a16:creationId xmlns:a16="http://schemas.microsoft.com/office/drawing/2014/main" id="{148AA640-EA61-4C11-8B74-31592157A8FD}"/>
              </a:ext>
            </a:extLst>
          </p:cNvPr>
          <p:cNvSpPr/>
          <p:nvPr/>
        </p:nvSpPr>
        <p:spPr>
          <a:xfrm>
            <a:off x="358149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14 Cubo">
            <a:extLst>
              <a:ext uri="{FF2B5EF4-FFF2-40B4-BE49-F238E27FC236}">
                <a16:creationId xmlns:a16="http://schemas.microsoft.com/office/drawing/2014/main" id="{50319FF9-EC69-4EC3-B64C-D7173431D2C1}"/>
              </a:ext>
            </a:extLst>
          </p:cNvPr>
          <p:cNvSpPr/>
          <p:nvPr/>
        </p:nvSpPr>
        <p:spPr>
          <a:xfrm>
            <a:off x="382091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14 Cubo">
            <a:extLst>
              <a:ext uri="{FF2B5EF4-FFF2-40B4-BE49-F238E27FC236}">
                <a16:creationId xmlns:a16="http://schemas.microsoft.com/office/drawing/2014/main" id="{DCDACA21-DBC3-4F04-86E1-4F59AE43825C}"/>
              </a:ext>
            </a:extLst>
          </p:cNvPr>
          <p:cNvSpPr/>
          <p:nvPr/>
        </p:nvSpPr>
        <p:spPr>
          <a:xfrm>
            <a:off x="406032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14 Cubo">
            <a:extLst>
              <a:ext uri="{FF2B5EF4-FFF2-40B4-BE49-F238E27FC236}">
                <a16:creationId xmlns:a16="http://schemas.microsoft.com/office/drawing/2014/main" id="{C475AE88-EE94-4160-88D9-C6EC7CC604E2}"/>
              </a:ext>
            </a:extLst>
          </p:cNvPr>
          <p:cNvSpPr/>
          <p:nvPr/>
        </p:nvSpPr>
        <p:spPr>
          <a:xfrm>
            <a:off x="429974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14 Cubo">
            <a:extLst>
              <a:ext uri="{FF2B5EF4-FFF2-40B4-BE49-F238E27FC236}">
                <a16:creationId xmlns:a16="http://schemas.microsoft.com/office/drawing/2014/main" id="{71E8B39C-1C9B-4838-9C14-7D344197A11E}"/>
              </a:ext>
            </a:extLst>
          </p:cNvPr>
          <p:cNvSpPr/>
          <p:nvPr/>
        </p:nvSpPr>
        <p:spPr>
          <a:xfrm>
            <a:off x="453916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14 Cubo">
            <a:extLst>
              <a:ext uri="{FF2B5EF4-FFF2-40B4-BE49-F238E27FC236}">
                <a16:creationId xmlns:a16="http://schemas.microsoft.com/office/drawing/2014/main" id="{A2292DE5-F93A-4D93-B8B8-2943605B9104}"/>
              </a:ext>
            </a:extLst>
          </p:cNvPr>
          <p:cNvSpPr/>
          <p:nvPr/>
        </p:nvSpPr>
        <p:spPr>
          <a:xfrm>
            <a:off x="477858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14 Cubo">
            <a:extLst>
              <a:ext uri="{FF2B5EF4-FFF2-40B4-BE49-F238E27FC236}">
                <a16:creationId xmlns:a16="http://schemas.microsoft.com/office/drawing/2014/main" id="{AB2770EB-DDF2-46AD-B3D4-B899D9461FFD}"/>
              </a:ext>
            </a:extLst>
          </p:cNvPr>
          <p:cNvSpPr/>
          <p:nvPr/>
        </p:nvSpPr>
        <p:spPr>
          <a:xfrm>
            <a:off x="286323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14 Cubo">
            <a:extLst>
              <a:ext uri="{FF2B5EF4-FFF2-40B4-BE49-F238E27FC236}">
                <a16:creationId xmlns:a16="http://schemas.microsoft.com/office/drawing/2014/main" id="{57015A15-B0CE-4629-92F9-665B9EAA1FDA}"/>
              </a:ext>
            </a:extLst>
          </p:cNvPr>
          <p:cNvSpPr/>
          <p:nvPr/>
        </p:nvSpPr>
        <p:spPr>
          <a:xfrm>
            <a:off x="310265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14 Cubo">
            <a:extLst>
              <a:ext uri="{FF2B5EF4-FFF2-40B4-BE49-F238E27FC236}">
                <a16:creationId xmlns:a16="http://schemas.microsoft.com/office/drawing/2014/main" id="{9154E6FF-03E6-450E-8724-4C9D60F40110}"/>
              </a:ext>
            </a:extLst>
          </p:cNvPr>
          <p:cNvSpPr/>
          <p:nvPr/>
        </p:nvSpPr>
        <p:spPr>
          <a:xfrm>
            <a:off x="334207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14 Cubo">
            <a:extLst>
              <a:ext uri="{FF2B5EF4-FFF2-40B4-BE49-F238E27FC236}">
                <a16:creationId xmlns:a16="http://schemas.microsoft.com/office/drawing/2014/main" id="{5399618E-ADE3-4995-89F0-C5949D69FEC9}"/>
              </a:ext>
            </a:extLst>
          </p:cNvPr>
          <p:cNvSpPr/>
          <p:nvPr/>
        </p:nvSpPr>
        <p:spPr>
          <a:xfrm>
            <a:off x="358149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14 Cubo">
            <a:extLst>
              <a:ext uri="{FF2B5EF4-FFF2-40B4-BE49-F238E27FC236}">
                <a16:creationId xmlns:a16="http://schemas.microsoft.com/office/drawing/2014/main" id="{7E97121A-C06F-465D-A2CE-EFC3BAFFBAC7}"/>
              </a:ext>
            </a:extLst>
          </p:cNvPr>
          <p:cNvSpPr/>
          <p:nvPr/>
        </p:nvSpPr>
        <p:spPr>
          <a:xfrm>
            <a:off x="382091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4" name="14 Cubo">
            <a:extLst>
              <a:ext uri="{FF2B5EF4-FFF2-40B4-BE49-F238E27FC236}">
                <a16:creationId xmlns:a16="http://schemas.microsoft.com/office/drawing/2014/main" id="{BF91F73B-638C-4387-B753-DB67528EED5C}"/>
              </a:ext>
            </a:extLst>
          </p:cNvPr>
          <p:cNvSpPr/>
          <p:nvPr/>
        </p:nvSpPr>
        <p:spPr>
          <a:xfrm>
            <a:off x="406032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5" name="14 Cubo">
            <a:extLst>
              <a:ext uri="{FF2B5EF4-FFF2-40B4-BE49-F238E27FC236}">
                <a16:creationId xmlns:a16="http://schemas.microsoft.com/office/drawing/2014/main" id="{FBE41A72-B1DA-4E61-A84D-D9BEF0F809D1}"/>
              </a:ext>
            </a:extLst>
          </p:cNvPr>
          <p:cNvSpPr/>
          <p:nvPr/>
        </p:nvSpPr>
        <p:spPr>
          <a:xfrm>
            <a:off x="429974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6" name="14 Cubo">
            <a:extLst>
              <a:ext uri="{FF2B5EF4-FFF2-40B4-BE49-F238E27FC236}">
                <a16:creationId xmlns:a16="http://schemas.microsoft.com/office/drawing/2014/main" id="{4D6ED996-8823-4446-9504-DD65CC261CAD}"/>
              </a:ext>
            </a:extLst>
          </p:cNvPr>
          <p:cNvSpPr/>
          <p:nvPr/>
        </p:nvSpPr>
        <p:spPr>
          <a:xfrm>
            <a:off x="453916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7" name="14 Cubo">
            <a:extLst>
              <a:ext uri="{FF2B5EF4-FFF2-40B4-BE49-F238E27FC236}">
                <a16:creationId xmlns:a16="http://schemas.microsoft.com/office/drawing/2014/main" id="{374C93C2-1071-4215-9A80-448DC78CC1DC}"/>
              </a:ext>
            </a:extLst>
          </p:cNvPr>
          <p:cNvSpPr/>
          <p:nvPr/>
        </p:nvSpPr>
        <p:spPr>
          <a:xfrm>
            <a:off x="477858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8" name="14 Cubo">
            <a:extLst>
              <a:ext uri="{FF2B5EF4-FFF2-40B4-BE49-F238E27FC236}">
                <a16:creationId xmlns:a16="http://schemas.microsoft.com/office/drawing/2014/main" id="{0664E120-3995-44F9-B91C-7B5A1B6E3C3D}"/>
              </a:ext>
            </a:extLst>
          </p:cNvPr>
          <p:cNvSpPr/>
          <p:nvPr/>
        </p:nvSpPr>
        <p:spPr>
          <a:xfrm>
            <a:off x="286323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9" name="14 Cubo">
            <a:extLst>
              <a:ext uri="{FF2B5EF4-FFF2-40B4-BE49-F238E27FC236}">
                <a16:creationId xmlns:a16="http://schemas.microsoft.com/office/drawing/2014/main" id="{53A5BEB7-04EA-4D0E-8F4E-65D3D1B49147}"/>
              </a:ext>
            </a:extLst>
          </p:cNvPr>
          <p:cNvSpPr/>
          <p:nvPr/>
        </p:nvSpPr>
        <p:spPr>
          <a:xfrm>
            <a:off x="310265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14 Cubo">
            <a:extLst>
              <a:ext uri="{FF2B5EF4-FFF2-40B4-BE49-F238E27FC236}">
                <a16:creationId xmlns:a16="http://schemas.microsoft.com/office/drawing/2014/main" id="{A8E30D6F-B8C0-4201-BD30-2889D8E89698}"/>
              </a:ext>
            </a:extLst>
          </p:cNvPr>
          <p:cNvSpPr/>
          <p:nvPr/>
        </p:nvSpPr>
        <p:spPr>
          <a:xfrm>
            <a:off x="334207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14 Cubo">
            <a:extLst>
              <a:ext uri="{FF2B5EF4-FFF2-40B4-BE49-F238E27FC236}">
                <a16:creationId xmlns:a16="http://schemas.microsoft.com/office/drawing/2014/main" id="{A270100A-924E-4022-B31A-E6F127C469A1}"/>
              </a:ext>
            </a:extLst>
          </p:cNvPr>
          <p:cNvSpPr/>
          <p:nvPr/>
        </p:nvSpPr>
        <p:spPr>
          <a:xfrm>
            <a:off x="358149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14 Cubo">
            <a:extLst>
              <a:ext uri="{FF2B5EF4-FFF2-40B4-BE49-F238E27FC236}">
                <a16:creationId xmlns:a16="http://schemas.microsoft.com/office/drawing/2014/main" id="{3D4EA45B-FF93-4C22-8A57-139983214653}"/>
              </a:ext>
            </a:extLst>
          </p:cNvPr>
          <p:cNvSpPr/>
          <p:nvPr/>
        </p:nvSpPr>
        <p:spPr>
          <a:xfrm>
            <a:off x="382091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14 Cubo">
            <a:extLst>
              <a:ext uri="{FF2B5EF4-FFF2-40B4-BE49-F238E27FC236}">
                <a16:creationId xmlns:a16="http://schemas.microsoft.com/office/drawing/2014/main" id="{4E6E79E7-A01C-4C15-8B51-396EC41118D9}"/>
              </a:ext>
            </a:extLst>
          </p:cNvPr>
          <p:cNvSpPr/>
          <p:nvPr/>
        </p:nvSpPr>
        <p:spPr>
          <a:xfrm>
            <a:off x="406032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14 Cubo">
            <a:extLst>
              <a:ext uri="{FF2B5EF4-FFF2-40B4-BE49-F238E27FC236}">
                <a16:creationId xmlns:a16="http://schemas.microsoft.com/office/drawing/2014/main" id="{BBA062BC-9145-4730-A179-C3458350385F}"/>
              </a:ext>
            </a:extLst>
          </p:cNvPr>
          <p:cNvSpPr/>
          <p:nvPr/>
        </p:nvSpPr>
        <p:spPr>
          <a:xfrm>
            <a:off x="429974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14 Cubo">
            <a:extLst>
              <a:ext uri="{FF2B5EF4-FFF2-40B4-BE49-F238E27FC236}">
                <a16:creationId xmlns:a16="http://schemas.microsoft.com/office/drawing/2014/main" id="{3F13CFFD-F2AC-4BEB-8CFB-CB87BE02603F}"/>
              </a:ext>
            </a:extLst>
          </p:cNvPr>
          <p:cNvSpPr/>
          <p:nvPr/>
        </p:nvSpPr>
        <p:spPr>
          <a:xfrm>
            <a:off x="453916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14 Cubo">
            <a:extLst>
              <a:ext uri="{FF2B5EF4-FFF2-40B4-BE49-F238E27FC236}">
                <a16:creationId xmlns:a16="http://schemas.microsoft.com/office/drawing/2014/main" id="{83061B96-1318-40A0-9DBD-B7731F99FBAF}"/>
              </a:ext>
            </a:extLst>
          </p:cNvPr>
          <p:cNvSpPr/>
          <p:nvPr/>
        </p:nvSpPr>
        <p:spPr>
          <a:xfrm>
            <a:off x="477858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14 Cubo">
            <a:extLst>
              <a:ext uri="{FF2B5EF4-FFF2-40B4-BE49-F238E27FC236}">
                <a16:creationId xmlns:a16="http://schemas.microsoft.com/office/drawing/2014/main" id="{7B58CE08-35E2-4D7B-9AE7-9CD3A4C0D1E1}"/>
              </a:ext>
            </a:extLst>
          </p:cNvPr>
          <p:cNvSpPr/>
          <p:nvPr/>
        </p:nvSpPr>
        <p:spPr>
          <a:xfrm>
            <a:off x="286323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14 Cubo">
            <a:extLst>
              <a:ext uri="{FF2B5EF4-FFF2-40B4-BE49-F238E27FC236}">
                <a16:creationId xmlns:a16="http://schemas.microsoft.com/office/drawing/2014/main" id="{34137E00-D612-4B8E-93B1-72F200274080}"/>
              </a:ext>
            </a:extLst>
          </p:cNvPr>
          <p:cNvSpPr/>
          <p:nvPr/>
        </p:nvSpPr>
        <p:spPr>
          <a:xfrm>
            <a:off x="310265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14 Cubo">
            <a:extLst>
              <a:ext uri="{FF2B5EF4-FFF2-40B4-BE49-F238E27FC236}">
                <a16:creationId xmlns:a16="http://schemas.microsoft.com/office/drawing/2014/main" id="{24FE4DBB-576B-45A8-8CB3-DD484385C46E}"/>
              </a:ext>
            </a:extLst>
          </p:cNvPr>
          <p:cNvSpPr/>
          <p:nvPr/>
        </p:nvSpPr>
        <p:spPr>
          <a:xfrm>
            <a:off x="334207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14 Cubo">
            <a:extLst>
              <a:ext uri="{FF2B5EF4-FFF2-40B4-BE49-F238E27FC236}">
                <a16:creationId xmlns:a16="http://schemas.microsoft.com/office/drawing/2014/main" id="{0EEE3FE7-37B3-4873-8A52-B12779034F06}"/>
              </a:ext>
            </a:extLst>
          </p:cNvPr>
          <p:cNvSpPr/>
          <p:nvPr/>
        </p:nvSpPr>
        <p:spPr>
          <a:xfrm>
            <a:off x="358149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14 Cubo">
            <a:extLst>
              <a:ext uri="{FF2B5EF4-FFF2-40B4-BE49-F238E27FC236}">
                <a16:creationId xmlns:a16="http://schemas.microsoft.com/office/drawing/2014/main" id="{A5EF2334-6D3F-4574-8984-FB5A174CBABA}"/>
              </a:ext>
            </a:extLst>
          </p:cNvPr>
          <p:cNvSpPr/>
          <p:nvPr/>
        </p:nvSpPr>
        <p:spPr>
          <a:xfrm>
            <a:off x="382091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14 Cubo">
            <a:extLst>
              <a:ext uri="{FF2B5EF4-FFF2-40B4-BE49-F238E27FC236}">
                <a16:creationId xmlns:a16="http://schemas.microsoft.com/office/drawing/2014/main" id="{768E8C0B-0821-42B8-8EAA-D16026BA79B1}"/>
              </a:ext>
            </a:extLst>
          </p:cNvPr>
          <p:cNvSpPr/>
          <p:nvPr/>
        </p:nvSpPr>
        <p:spPr>
          <a:xfrm>
            <a:off x="406032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14 Cubo">
            <a:extLst>
              <a:ext uri="{FF2B5EF4-FFF2-40B4-BE49-F238E27FC236}">
                <a16:creationId xmlns:a16="http://schemas.microsoft.com/office/drawing/2014/main" id="{7F2FC6C4-6EDC-4EF7-AE66-9DD418A88CD6}"/>
              </a:ext>
            </a:extLst>
          </p:cNvPr>
          <p:cNvSpPr/>
          <p:nvPr/>
        </p:nvSpPr>
        <p:spPr>
          <a:xfrm>
            <a:off x="429974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14 Cubo">
            <a:extLst>
              <a:ext uri="{FF2B5EF4-FFF2-40B4-BE49-F238E27FC236}">
                <a16:creationId xmlns:a16="http://schemas.microsoft.com/office/drawing/2014/main" id="{918077E1-1CD1-4257-861D-727FC1534CA8}"/>
              </a:ext>
            </a:extLst>
          </p:cNvPr>
          <p:cNvSpPr/>
          <p:nvPr/>
        </p:nvSpPr>
        <p:spPr>
          <a:xfrm>
            <a:off x="453916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14 Cubo">
            <a:extLst>
              <a:ext uri="{FF2B5EF4-FFF2-40B4-BE49-F238E27FC236}">
                <a16:creationId xmlns:a16="http://schemas.microsoft.com/office/drawing/2014/main" id="{C34997B3-5F98-45EB-A4F1-C51DC7971FDE}"/>
              </a:ext>
            </a:extLst>
          </p:cNvPr>
          <p:cNvSpPr/>
          <p:nvPr/>
        </p:nvSpPr>
        <p:spPr>
          <a:xfrm>
            <a:off x="477858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14 Cubo">
            <a:extLst>
              <a:ext uri="{FF2B5EF4-FFF2-40B4-BE49-F238E27FC236}">
                <a16:creationId xmlns:a16="http://schemas.microsoft.com/office/drawing/2014/main" id="{C7424141-4165-41FB-A922-781D995582BF}"/>
              </a:ext>
            </a:extLst>
          </p:cNvPr>
          <p:cNvSpPr/>
          <p:nvPr/>
        </p:nvSpPr>
        <p:spPr>
          <a:xfrm>
            <a:off x="286323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14 Cubo">
            <a:extLst>
              <a:ext uri="{FF2B5EF4-FFF2-40B4-BE49-F238E27FC236}">
                <a16:creationId xmlns:a16="http://schemas.microsoft.com/office/drawing/2014/main" id="{39DDC883-BA90-4170-BA02-BD085B84BFE3}"/>
              </a:ext>
            </a:extLst>
          </p:cNvPr>
          <p:cNvSpPr/>
          <p:nvPr/>
        </p:nvSpPr>
        <p:spPr>
          <a:xfrm>
            <a:off x="310265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14 Cubo">
            <a:extLst>
              <a:ext uri="{FF2B5EF4-FFF2-40B4-BE49-F238E27FC236}">
                <a16:creationId xmlns:a16="http://schemas.microsoft.com/office/drawing/2014/main" id="{21A6249D-5E7D-4ABE-BDA2-7DCC70A5B788}"/>
              </a:ext>
            </a:extLst>
          </p:cNvPr>
          <p:cNvSpPr/>
          <p:nvPr/>
        </p:nvSpPr>
        <p:spPr>
          <a:xfrm>
            <a:off x="334207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9" name="14 Cubo">
            <a:extLst>
              <a:ext uri="{FF2B5EF4-FFF2-40B4-BE49-F238E27FC236}">
                <a16:creationId xmlns:a16="http://schemas.microsoft.com/office/drawing/2014/main" id="{92C85C94-D8A6-49C1-BE93-13A5308B1592}"/>
              </a:ext>
            </a:extLst>
          </p:cNvPr>
          <p:cNvSpPr/>
          <p:nvPr/>
        </p:nvSpPr>
        <p:spPr>
          <a:xfrm>
            <a:off x="358149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14 Cubo">
            <a:extLst>
              <a:ext uri="{FF2B5EF4-FFF2-40B4-BE49-F238E27FC236}">
                <a16:creationId xmlns:a16="http://schemas.microsoft.com/office/drawing/2014/main" id="{B25371C6-0B72-42F9-A21F-583B2A85A009}"/>
              </a:ext>
            </a:extLst>
          </p:cNvPr>
          <p:cNvSpPr/>
          <p:nvPr/>
        </p:nvSpPr>
        <p:spPr>
          <a:xfrm>
            <a:off x="382091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1" name="14 Cubo">
            <a:extLst>
              <a:ext uri="{FF2B5EF4-FFF2-40B4-BE49-F238E27FC236}">
                <a16:creationId xmlns:a16="http://schemas.microsoft.com/office/drawing/2014/main" id="{EEF18008-DEEA-4A73-BAA9-0A3A6C676057}"/>
              </a:ext>
            </a:extLst>
          </p:cNvPr>
          <p:cNvSpPr/>
          <p:nvPr/>
        </p:nvSpPr>
        <p:spPr>
          <a:xfrm>
            <a:off x="406032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2" name="14 Cubo">
            <a:extLst>
              <a:ext uri="{FF2B5EF4-FFF2-40B4-BE49-F238E27FC236}">
                <a16:creationId xmlns:a16="http://schemas.microsoft.com/office/drawing/2014/main" id="{241FD18F-92C8-49B4-A00B-87D4E9F11D1A}"/>
              </a:ext>
            </a:extLst>
          </p:cNvPr>
          <p:cNvSpPr/>
          <p:nvPr/>
        </p:nvSpPr>
        <p:spPr>
          <a:xfrm>
            <a:off x="429974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3" name="14 Cubo">
            <a:extLst>
              <a:ext uri="{FF2B5EF4-FFF2-40B4-BE49-F238E27FC236}">
                <a16:creationId xmlns:a16="http://schemas.microsoft.com/office/drawing/2014/main" id="{25A8E558-DE92-4C08-A4A5-B6B7935A5C87}"/>
              </a:ext>
            </a:extLst>
          </p:cNvPr>
          <p:cNvSpPr/>
          <p:nvPr/>
        </p:nvSpPr>
        <p:spPr>
          <a:xfrm>
            <a:off x="453916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4" name="14 Cubo">
            <a:extLst>
              <a:ext uri="{FF2B5EF4-FFF2-40B4-BE49-F238E27FC236}">
                <a16:creationId xmlns:a16="http://schemas.microsoft.com/office/drawing/2014/main" id="{25469145-A2B3-4833-812A-18842C7075EA}"/>
              </a:ext>
            </a:extLst>
          </p:cNvPr>
          <p:cNvSpPr/>
          <p:nvPr/>
        </p:nvSpPr>
        <p:spPr>
          <a:xfrm>
            <a:off x="477858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14 Cubo">
            <a:extLst>
              <a:ext uri="{FF2B5EF4-FFF2-40B4-BE49-F238E27FC236}">
                <a16:creationId xmlns:a16="http://schemas.microsoft.com/office/drawing/2014/main" id="{2CF5C972-C107-4A1A-BA40-3E73F9F4BDBD}"/>
              </a:ext>
            </a:extLst>
          </p:cNvPr>
          <p:cNvSpPr/>
          <p:nvPr/>
        </p:nvSpPr>
        <p:spPr>
          <a:xfrm>
            <a:off x="286267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14 Cubo">
            <a:extLst>
              <a:ext uri="{FF2B5EF4-FFF2-40B4-BE49-F238E27FC236}">
                <a16:creationId xmlns:a16="http://schemas.microsoft.com/office/drawing/2014/main" id="{48078C3D-2543-4F1F-981D-AE80228ADAFA}"/>
              </a:ext>
            </a:extLst>
          </p:cNvPr>
          <p:cNvSpPr/>
          <p:nvPr/>
        </p:nvSpPr>
        <p:spPr>
          <a:xfrm>
            <a:off x="310202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14 Cubo">
            <a:extLst>
              <a:ext uri="{FF2B5EF4-FFF2-40B4-BE49-F238E27FC236}">
                <a16:creationId xmlns:a16="http://schemas.microsoft.com/office/drawing/2014/main" id="{8F0684AE-B783-448E-8545-36F923F4B2DA}"/>
              </a:ext>
            </a:extLst>
          </p:cNvPr>
          <p:cNvSpPr/>
          <p:nvPr/>
        </p:nvSpPr>
        <p:spPr>
          <a:xfrm>
            <a:off x="334138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14 Cubo">
            <a:extLst>
              <a:ext uri="{FF2B5EF4-FFF2-40B4-BE49-F238E27FC236}">
                <a16:creationId xmlns:a16="http://schemas.microsoft.com/office/drawing/2014/main" id="{B3A049D0-7EAF-407B-82DF-56DE43949B6B}"/>
              </a:ext>
            </a:extLst>
          </p:cNvPr>
          <p:cNvSpPr/>
          <p:nvPr/>
        </p:nvSpPr>
        <p:spPr>
          <a:xfrm>
            <a:off x="358073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14 Cubo">
            <a:extLst>
              <a:ext uri="{FF2B5EF4-FFF2-40B4-BE49-F238E27FC236}">
                <a16:creationId xmlns:a16="http://schemas.microsoft.com/office/drawing/2014/main" id="{24AC4B2F-0E6E-4856-9D2D-D0D6236F6DC2}"/>
              </a:ext>
            </a:extLst>
          </p:cNvPr>
          <p:cNvSpPr/>
          <p:nvPr/>
        </p:nvSpPr>
        <p:spPr>
          <a:xfrm>
            <a:off x="382009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14 Cubo">
            <a:extLst>
              <a:ext uri="{FF2B5EF4-FFF2-40B4-BE49-F238E27FC236}">
                <a16:creationId xmlns:a16="http://schemas.microsoft.com/office/drawing/2014/main" id="{655600B1-8726-4428-8EAA-4119E786DFA3}"/>
              </a:ext>
            </a:extLst>
          </p:cNvPr>
          <p:cNvSpPr/>
          <p:nvPr/>
        </p:nvSpPr>
        <p:spPr>
          <a:xfrm>
            <a:off x="405944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14 Cubo">
            <a:extLst>
              <a:ext uri="{FF2B5EF4-FFF2-40B4-BE49-F238E27FC236}">
                <a16:creationId xmlns:a16="http://schemas.microsoft.com/office/drawing/2014/main" id="{A9E4F7A1-B8EF-4D01-9F5A-045BD23E1519}"/>
              </a:ext>
            </a:extLst>
          </p:cNvPr>
          <p:cNvSpPr/>
          <p:nvPr/>
        </p:nvSpPr>
        <p:spPr>
          <a:xfrm>
            <a:off x="429880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14 Cubo">
            <a:extLst>
              <a:ext uri="{FF2B5EF4-FFF2-40B4-BE49-F238E27FC236}">
                <a16:creationId xmlns:a16="http://schemas.microsoft.com/office/drawing/2014/main" id="{EC754A59-7A48-4D97-954B-3F500F819CCD}"/>
              </a:ext>
            </a:extLst>
          </p:cNvPr>
          <p:cNvSpPr/>
          <p:nvPr/>
        </p:nvSpPr>
        <p:spPr>
          <a:xfrm>
            <a:off x="453815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14 Cubo">
            <a:extLst>
              <a:ext uri="{FF2B5EF4-FFF2-40B4-BE49-F238E27FC236}">
                <a16:creationId xmlns:a16="http://schemas.microsoft.com/office/drawing/2014/main" id="{20309618-42B5-459B-8ADD-5F0C5C0BD75E}"/>
              </a:ext>
            </a:extLst>
          </p:cNvPr>
          <p:cNvSpPr/>
          <p:nvPr/>
        </p:nvSpPr>
        <p:spPr>
          <a:xfrm>
            <a:off x="477751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14 Cubo">
            <a:extLst>
              <a:ext uri="{FF2B5EF4-FFF2-40B4-BE49-F238E27FC236}">
                <a16:creationId xmlns:a16="http://schemas.microsoft.com/office/drawing/2014/main" id="{DA3C1D7F-B590-4E3A-BD12-78D585414613}"/>
              </a:ext>
            </a:extLst>
          </p:cNvPr>
          <p:cNvSpPr/>
          <p:nvPr/>
        </p:nvSpPr>
        <p:spPr>
          <a:xfrm>
            <a:off x="286267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14 Cubo">
            <a:extLst>
              <a:ext uri="{FF2B5EF4-FFF2-40B4-BE49-F238E27FC236}">
                <a16:creationId xmlns:a16="http://schemas.microsoft.com/office/drawing/2014/main" id="{F36F4CAA-BB8E-4EEA-AA4C-59283B1D346B}"/>
              </a:ext>
            </a:extLst>
          </p:cNvPr>
          <p:cNvSpPr/>
          <p:nvPr/>
        </p:nvSpPr>
        <p:spPr>
          <a:xfrm>
            <a:off x="310202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14 Cubo">
            <a:extLst>
              <a:ext uri="{FF2B5EF4-FFF2-40B4-BE49-F238E27FC236}">
                <a16:creationId xmlns:a16="http://schemas.microsoft.com/office/drawing/2014/main" id="{4FC955AC-7FB0-463A-9068-1EEAACDE4FA9}"/>
              </a:ext>
            </a:extLst>
          </p:cNvPr>
          <p:cNvSpPr/>
          <p:nvPr/>
        </p:nvSpPr>
        <p:spPr>
          <a:xfrm>
            <a:off x="334138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14 Cubo">
            <a:extLst>
              <a:ext uri="{FF2B5EF4-FFF2-40B4-BE49-F238E27FC236}">
                <a16:creationId xmlns:a16="http://schemas.microsoft.com/office/drawing/2014/main" id="{3F88880B-FF33-483A-9FC8-D7EC7150F5A0}"/>
              </a:ext>
            </a:extLst>
          </p:cNvPr>
          <p:cNvSpPr/>
          <p:nvPr/>
        </p:nvSpPr>
        <p:spPr>
          <a:xfrm>
            <a:off x="358073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14 Cubo">
            <a:extLst>
              <a:ext uri="{FF2B5EF4-FFF2-40B4-BE49-F238E27FC236}">
                <a16:creationId xmlns:a16="http://schemas.microsoft.com/office/drawing/2014/main" id="{C470113F-94A0-4DB8-84B9-B657191F8DC1}"/>
              </a:ext>
            </a:extLst>
          </p:cNvPr>
          <p:cNvSpPr/>
          <p:nvPr/>
        </p:nvSpPr>
        <p:spPr>
          <a:xfrm>
            <a:off x="382009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14 Cubo">
            <a:extLst>
              <a:ext uri="{FF2B5EF4-FFF2-40B4-BE49-F238E27FC236}">
                <a16:creationId xmlns:a16="http://schemas.microsoft.com/office/drawing/2014/main" id="{BBD5AB95-0253-44C1-8B34-61263E5C7F0D}"/>
              </a:ext>
            </a:extLst>
          </p:cNvPr>
          <p:cNvSpPr/>
          <p:nvPr/>
        </p:nvSpPr>
        <p:spPr>
          <a:xfrm>
            <a:off x="405944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14 Cubo">
            <a:extLst>
              <a:ext uri="{FF2B5EF4-FFF2-40B4-BE49-F238E27FC236}">
                <a16:creationId xmlns:a16="http://schemas.microsoft.com/office/drawing/2014/main" id="{6817ADF9-ECC0-488F-A66C-CCC3EEBA9FD1}"/>
              </a:ext>
            </a:extLst>
          </p:cNvPr>
          <p:cNvSpPr/>
          <p:nvPr/>
        </p:nvSpPr>
        <p:spPr>
          <a:xfrm>
            <a:off x="429880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14 Cubo">
            <a:extLst>
              <a:ext uri="{FF2B5EF4-FFF2-40B4-BE49-F238E27FC236}">
                <a16:creationId xmlns:a16="http://schemas.microsoft.com/office/drawing/2014/main" id="{3832674D-BFB3-4C0D-8A2D-62717B9EDA52}"/>
              </a:ext>
            </a:extLst>
          </p:cNvPr>
          <p:cNvSpPr/>
          <p:nvPr/>
        </p:nvSpPr>
        <p:spPr>
          <a:xfrm>
            <a:off x="453815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14 Cubo">
            <a:extLst>
              <a:ext uri="{FF2B5EF4-FFF2-40B4-BE49-F238E27FC236}">
                <a16:creationId xmlns:a16="http://schemas.microsoft.com/office/drawing/2014/main" id="{29929693-F5F0-4711-A596-9A53E6E27377}"/>
              </a:ext>
            </a:extLst>
          </p:cNvPr>
          <p:cNvSpPr/>
          <p:nvPr/>
        </p:nvSpPr>
        <p:spPr>
          <a:xfrm>
            <a:off x="477751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14 Cubo">
            <a:extLst>
              <a:ext uri="{FF2B5EF4-FFF2-40B4-BE49-F238E27FC236}">
                <a16:creationId xmlns:a16="http://schemas.microsoft.com/office/drawing/2014/main" id="{80F1B0BD-6B0A-4FE2-BDA5-6CFF9664109E}"/>
              </a:ext>
            </a:extLst>
          </p:cNvPr>
          <p:cNvSpPr/>
          <p:nvPr/>
        </p:nvSpPr>
        <p:spPr>
          <a:xfrm>
            <a:off x="286323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14 Cubo">
            <a:extLst>
              <a:ext uri="{FF2B5EF4-FFF2-40B4-BE49-F238E27FC236}">
                <a16:creationId xmlns:a16="http://schemas.microsoft.com/office/drawing/2014/main" id="{06F242F4-BFE6-4F48-9CD3-A22D82A6F081}"/>
              </a:ext>
            </a:extLst>
          </p:cNvPr>
          <p:cNvSpPr/>
          <p:nvPr/>
        </p:nvSpPr>
        <p:spPr>
          <a:xfrm>
            <a:off x="310265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14 Cubo">
            <a:extLst>
              <a:ext uri="{FF2B5EF4-FFF2-40B4-BE49-F238E27FC236}">
                <a16:creationId xmlns:a16="http://schemas.microsoft.com/office/drawing/2014/main" id="{C13D02AD-FDA3-4EFA-B976-92CE211207D3}"/>
              </a:ext>
            </a:extLst>
          </p:cNvPr>
          <p:cNvSpPr/>
          <p:nvPr/>
        </p:nvSpPr>
        <p:spPr>
          <a:xfrm>
            <a:off x="334207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14 Cubo">
            <a:extLst>
              <a:ext uri="{FF2B5EF4-FFF2-40B4-BE49-F238E27FC236}">
                <a16:creationId xmlns:a16="http://schemas.microsoft.com/office/drawing/2014/main" id="{270833BE-FF7D-4F43-9AF3-38EB56EE1E7B}"/>
              </a:ext>
            </a:extLst>
          </p:cNvPr>
          <p:cNvSpPr/>
          <p:nvPr/>
        </p:nvSpPr>
        <p:spPr>
          <a:xfrm>
            <a:off x="358149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14 Cubo">
            <a:extLst>
              <a:ext uri="{FF2B5EF4-FFF2-40B4-BE49-F238E27FC236}">
                <a16:creationId xmlns:a16="http://schemas.microsoft.com/office/drawing/2014/main" id="{E973CE50-3283-4E94-AE30-586F9ACFACD0}"/>
              </a:ext>
            </a:extLst>
          </p:cNvPr>
          <p:cNvSpPr/>
          <p:nvPr/>
        </p:nvSpPr>
        <p:spPr>
          <a:xfrm>
            <a:off x="382091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14 Cubo">
            <a:extLst>
              <a:ext uri="{FF2B5EF4-FFF2-40B4-BE49-F238E27FC236}">
                <a16:creationId xmlns:a16="http://schemas.microsoft.com/office/drawing/2014/main" id="{BA299730-D558-4CBB-AD4C-211EC138F4D7}"/>
              </a:ext>
            </a:extLst>
          </p:cNvPr>
          <p:cNvSpPr/>
          <p:nvPr/>
        </p:nvSpPr>
        <p:spPr>
          <a:xfrm>
            <a:off x="406032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9" name="14 Cubo">
            <a:extLst>
              <a:ext uri="{FF2B5EF4-FFF2-40B4-BE49-F238E27FC236}">
                <a16:creationId xmlns:a16="http://schemas.microsoft.com/office/drawing/2014/main" id="{C50AD64D-BE0B-4020-AADF-CED829FC8113}"/>
              </a:ext>
            </a:extLst>
          </p:cNvPr>
          <p:cNvSpPr/>
          <p:nvPr/>
        </p:nvSpPr>
        <p:spPr>
          <a:xfrm>
            <a:off x="429974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14 Cubo">
            <a:extLst>
              <a:ext uri="{FF2B5EF4-FFF2-40B4-BE49-F238E27FC236}">
                <a16:creationId xmlns:a16="http://schemas.microsoft.com/office/drawing/2014/main" id="{E15D2F0A-CB13-4572-9E5D-34B8A6592884}"/>
              </a:ext>
            </a:extLst>
          </p:cNvPr>
          <p:cNvSpPr/>
          <p:nvPr/>
        </p:nvSpPr>
        <p:spPr>
          <a:xfrm>
            <a:off x="453916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14 Cubo">
            <a:extLst>
              <a:ext uri="{FF2B5EF4-FFF2-40B4-BE49-F238E27FC236}">
                <a16:creationId xmlns:a16="http://schemas.microsoft.com/office/drawing/2014/main" id="{BC0D6578-740C-4CE4-A064-239C9192FBF5}"/>
              </a:ext>
            </a:extLst>
          </p:cNvPr>
          <p:cNvSpPr/>
          <p:nvPr/>
        </p:nvSpPr>
        <p:spPr>
          <a:xfrm>
            <a:off x="477858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14 Cubo">
            <a:extLst>
              <a:ext uri="{FF2B5EF4-FFF2-40B4-BE49-F238E27FC236}">
                <a16:creationId xmlns:a16="http://schemas.microsoft.com/office/drawing/2014/main" id="{7E0BD107-C376-47C3-BB33-45CA0D3C20CB}"/>
              </a:ext>
            </a:extLst>
          </p:cNvPr>
          <p:cNvSpPr/>
          <p:nvPr/>
        </p:nvSpPr>
        <p:spPr>
          <a:xfrm>
            <a:off x="286267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14 Cubo">
            <a:extLst>
              <a:ext uri="{FF2B5EF4-FFF2-40B4-BE49-F238E27FC236}">
                <a16:creationId xmlns:a16="http://schemas.microsoft.com/office/drawing/2014/main" id="{8ABF3975-83E3-4579-B192-B549A11F3186}"/>
              </a:ext>
            </a:extLst>
          </p:cNvPr>
          <p:cNvSpPr/>
          <p:nvPr/>
        </p:nvSpPr>
        <p:spPr>
          <a:xfrm>
            <a:off x="310202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14 Cubo">
            <a:extLst>
              <a:ext uri="{FF2B5EF4-FFF2-40B4-BE49-F238E27FC236}">
                <a16:creationId xmlns:a16="http://schemas.microsoft.com/office/drawing/2014/main" id="{98B8E75B-0430-47D2-A076-23846F3AF63D}"/>
              </a:ext>
            </a:extLst>
          </p:cNvPr>
          <p:cNvSpPr/>
          <p:nvPr/>
        </p:nvSpPr>
        <p:spPr>
          <a:xfrm>
            <a:off x="334138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14 Cubo">
            <a:extLst>
              <a:ext uri="{FF2B5EF4-FFF2-40B4-BE49-F238E27FC236}">
                <a16:creationId xmlns:a16="http://schemas.microsoft.com/office/drawing/2014/main" id="{BC94624F-C6D5-4770-AC3A-01000C4CC534}"/>
              </a:ext>
            </a:extLst>
          </p:cNvPr>
          <p:cNvSpPr/>
          <p:nvPr/>
        </p:nvSpPr>
        <p:spPr>
          <a:xfrm>
            <a:off x="358073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14 Cubo">
            <a:extLst>
              <a:ext uri="{FF2B5EF4-FFF2-40B4-BE49-F238E27FC236}">
                <a16:creationId xmlns:a16="http://schemas.microsoft.com/office/drawing/2014/main" id="{F926C7F5-67DE-42FC-AEFE-2A6D21558FF8}"/>
              </a:ext>
            </a:extLst>
          </p:cNvPr>
          <p:cNvSpPr/>
          <p:nvPr/>
        </p:nvSpPr>
        <p:spPr>
          <a:xfrm>
            <a:off x="382009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14 Cubo">
            <a:extLst>
              <a:ext uri="{FF2B5EF4-FFF2-40B4-BE49-F238E27FC236}">
                <a16:creationId xmlns:a16="http://schemas.microsoft.com/office/drawing/2014/main" id="{7FE48C7F-A598-496B-9394-4630E20F3AE6}"/>
              </a:ext>
            </a:extLst>
          </p:cNvPr>
          <p:cNvSpPr/>
          <p:nvPr/>
        </p:nvSpPr>
        <p:spPr>
          <a:xfrm>
            <a:off x="405944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14 Cubo">
            <a:extLst>
              <a:ext uri="{FF2B5EF4-FFF2-40B4-BE49-F238E27FC236}">
                <a16:creationId xmlns:a16="http://schemas.microsoft.com/office/drawing/2014/main" id="{683653A9-6776-4ECB-9E96-A44A547F9F8E}"/>
              </a:ext>
            </a:extLst>
          </p:cNvPr>
          <p:cNvSpPr/>
          <p:nvPr/>
        </p:nvSpPr>
        <p:spPr>
          <a:xfrm>
            <a:off x="429880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14 Cubo">
            <a:extLst>
              <a:ext uri="{FF2B5EF4-FFF2-40B4-BE49-F238E27FC236}">
                <a16:creationId xmlns:a16="http://schemas.microsoft.com/office/drawing/2014/main" id="{F891591B-5D6A-447F-B12B-820380C2FD98}"/>
              </a:ext>
            </a:extLst>
          </p:cNvPr>
          <p:cNvSpPr/>
          <p:nvPr/>
        </p:nvSpPr>
        <p:spPr>
          <a:xfrm>
            <a:off x="453815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14 Cubo">
            <a:extLst>
              <a:ext uri="{FF2B5EF4-FFF2-40B4-BE49-F238E27FC236}">
                <a16:creationId xmlns:a16="http://schemas.microsoft.com/office/drawing/2014/main" id="{DD8BBD12-6FE4-4C18-A0BA-FB9CAF1A70F3}"/>
              </a:ext>
            </a:extLst>
          </p:cNvPr>
          <p:cNvSpPr/>
          <p:nvPr/>
        </p:nvSpPr>
        <p:spPr>
          <a:xfrm>
            <a:off x="477751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14 Cubo">
            <a:extLst>
              <a:ext uri="{FF2B5EF4-FFF2-40B4-BE49-F238E27FC236}">
                <a16:creationId xmlns:a16="http://schemas.microsoft.com/office/drawing/2014/main" id="{7D096ECB-726D-4A06-80AB-C6D0C43D2A09}"/>
              </a:ext>
            </a:extLst>
          </p:cNvPr>
          <p:cNvSpPr/>
          <p:nvPr/>
        </p:nvSpPr>
        <p:spPr>
          <a:xfrm>
            <a:off x="501800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14 Cubo">
            <a:extLst>
              <a:ext uri="{FF2B5EF4-FFF2-40B4-BE49-F238E27FC236}">
                <a16:creationId xmlns:a16="http://schemas.microsoft.com/office/drawing/2014/main" id="{0F882A5A-E42F-44B6-B771-75F0029F6D86}"/>
              </a:ext>
            </a:extLst>
          </p:cNvPr>
          <p:cNvSpPr/>
          <p:nvPr/>
        </p:nvSpPr>
        <p:spPr>
          <a:xfrm>
            <a:off x="5257419"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3" name="14 Cubo">
            <a:extLst>
              <a:ext uri="{FF2B5EF4-FFF2-40B4-BE49-F238E27FC236}">
                <a16:creationId xmlns:a16="http://schemas.microsoft.com/office/drawing/2014/main" id="{B5FB464E-D3B4-4AAC-9B37-D35E77F435B2}"/>
              </a:ext>
            </a:extLst>
          </p:cNvPr>
          <p:cNvSpPr/>
          <p:nvPr/>
        </p:nvSpPr>
        <p:spPr>
          <a:xfrm>
            <a:off x="5495577"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4" name="14 Cubo">
            <a:extLst>
              <a:ext uri="{FF2B5EF4-FFF2-40B4-BE49-F238E27FC236}">
                <a16:creationId xmlns:a16="http://schemas.microsoft.com/office/drawing/2014/main" id="{BC4D874D-AFF0-4CB8-94EC-519FB7032075}"/>
              </a:ext>
            </a:extLst>
          </p:cNvPr>
          <p:cNvSpPr/>
          <p:nvPr/>
        </p:nvSpPr>
        <p:spPr>
          <a:xfrm>
            <a:off x="5736255"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5" name="14 Cubo">
            <a:extLst>
              <a:ext uri="{FF2B5EF4-FFF2-40B4-BE49-F238E27FC236}">
                <a16:creationId xmlns:a16="http://schemas.microsoft.com/office/drawing/2014/main" id="{F1EB0D57-C2BA-4D99-8787-DDC878778E12}"/>
              </a:ext>
            </a:extLst>
          </p:cNvPr>
          <p:cNvSpPr/>
          <p:nvPr/>
        </p:nvSpPr>
        <p:spPr>
          <a:xfrm>
            <a:off x="5974980"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6" name="14 Cubo">
            <a:extLst>
              <a:ext uri="{FF2B5EF4-FFF2-40B4-BE49-F238E27FC236}">
                <a16:creationId xmlns:a16="http://schemas.microsoft.com/office/drawing/2014/main" id="{A4B179A2-DF50-4DB6-A933-A4E16CDDAD24}"/>
              </a:ext>
            </a:extLst>
          </p:cNvPr>
          <p:cNvSpPr/>
          <p:nvPr/>
        </p:nvSpPr>
        <p:spPr>
          <a:xfrm>
            <a:off x="6214366"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7" name="14 Cubo">
            <a:extLst>
              <a:ext uri="{FF2B5EF4-FFF2-40B4-BE49-F238E27FC236}">
                <a16:creationId xmlns:a16="http://schemas.microsoft.com/office/drawing/2014/main" id="{536E2963-8156-4E71-BC7B-8B1C274F1874}"/>
              </a:ext>
            </a:extLst>
          </p:cNvPr>
          <p:cNvSpPr/>
          <p:nvPr/>
        </p:nvSpPr>
        <p:spPr>
          <a:xfrm>
            <a:off x="6453753"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8" name="14 Cubo">
            <a:extLst>
              <a:ext uri="{FF2B5EF4-FFF2-40B4-BE49-F238E27FC236}">
                <a16:creationId xmlns:a16="http://schemas.microsoft.com/office/drawing/2014/main" id="{1D7CC48E-0A82-4974-8D55-30CB7AD909C3}"/>
              </a:ext>
            </a:extLst>
          </p:cNvPr>
          <p:cNvSpPr/>
          <p:nvPr/>
        </p:nvSpPr>
        <p:spPr>
          <a:xfrm>
            <a:off x="6693139"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9" name="14 Cubo">
            <a:extLst>
              <a:ext uri="{FF2B5EF4-FFF2-40B4-BE49-F238E27FC236}">
                <a16:creationId xmlns:a16="http://schemas.microsoft.com/office/drawing/2014/main" id="{8469A4A4-BBAE-46CE-A7D5-E704624024D2}"/>
              </a:ext>
            </a:extLst>
          </p:cNvPr>
          <p:cNvSpPr/>
          <p:nvPr/>
        </p:nvSpPr>
        <p:spPr>
          <a:xfrm>
            <a:off x="6932526"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0" name="14 Cubo">
            <a:extLst>
              <a:ext uri="{FF2B5EF4-FFF2-40B4-BE49-F238E27FC236}">
                <a16:creationId xmlns:a16="http://schemas.microsoft.com/office/drawing/2014/main" id="{93F7EE2E-561C-4A20-96BA-0BA99B47BA18}"/>
              </a:ext>
            </a:extLst>
          </p:cNvPr>
          <p:cNvSpPr/>
          <p:nvPr/>
        </p:nvSpPr>
        <p:spPr>
          <a:xfrm>
            <a:off x="717191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1" name="14 Cubo">
            <a:extLst>
              <a:ext uri="{FF2B5EF4-FFF2-40B4-BE49-F238E27FC236}">
                <a16:creationId xmlns:a16="http://schemas.microsoft.com/office/drawing/2014/main" id="{C475B919-E847-48D6-8C00-C2BFA5FEEA3F}"/>
              </a:ext>
            </a:extLst>
          </p:cNvPr>
          <p:cNvSpPr/>
          <p:nvPr/>
        </p:nvSpPr>
        <p:spPr>
          <a:xfrm>
            <a:off x="741129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2" name="14 Cubo">
            <a:extLst>
              <a:ext uri="{FF2B5EF4-FFF2-40B4-BE49-F238E27FC236}">
                <a16:creationId xmlns:a16="http://schemas.microsoft.com/office/drawing/2014/main" id="{B66A28AB-FFD8-49E1-86EF-0ED724845E3C}"/>
              </a:ext>
            </a:extLst>
          </p:cNvPr>
          <p:cNvSpPr/>
          <p:nvPr/>
        </p:nvSpPr>
        <p:spPr>
          <a:xfrm>
            <a:off x="501800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14 Cubo">
            <a:extLst>
              <a:ext uri="{FF2B5EF4-FFF2-40B4-BE49-F238E27FC236}">
                <a16:creationId xmlns:a16="http://schemas.microsoft.com/office/drawing/2014/main" id="{1D4214F2-263F-469C-82C0-35D9562EB7DA}"/>
              </a:ext>
            </a:extLst>
          </p:cNvPr>
          <p:cNvSpPr/>
          <p:nvPr/>
        </p:nvSpPr>
        <p:spPr>
          <a:xfrm>
            <a:off x="5257419"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4" name="14 Cubo">
            <a:extLst>
              <a:ext uri="{FF2B5EF4-FFF2-40B4-BE49-F238E27FC236}">
                <a16:creationId xmlns:a16="http://schemas.microsoft.com/office/drawing/2014/main" id="{D1109CF8-7D85-463F-B60B-B9DEFA592B88}"/>
              </a:ext>
            </a:extLst>
          </p:cNvPr>
          <p:cNvSpPr/>
          <p:nvPr/>
        </p:nvSpPr>
        <p:spPr>
          <a:xfrm>
            <a:off x="5495577"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5" name="14 Cubo">
            <a:extLst>
              <a:ext uri="{FF2B5EF4-FFF2-40B4-BE49-F238E27FC236}">
                <a16:creationId xmlns:a16="http://schemas.microsoft.com/office/drawing/2014/main" id="{F32F2248-294B-4D3A-B3E2-46436699E01E}"/>
              </a:ext>
            </a:extLst>
          </p:cNvPr>
          <p:cNvSpPr/>
          <p:nvPr/>
        </p:nvSpPr>
        <p:spPr>
          <a:xfrm>
            <a:off x="5736255"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6" name="14 Cubo">
            <a:extLst>
              <a:ext uri="{FF2B5EF4-FFF2-40B4-BE49-F238E27FC236}">
                <a16:creationId xmlns:a16="http://schemas.microsoft.com/office/drawing/2014/main" id="{E61BBBFB-67C3-4D09-89CF-05560E964F78}"/>
              </a:ext>
            </a:extLst>
          </p:cNvPr>
          <p:cNvSpPr/>
          <p:nvPr/>
        </p:nvSpPr>
        <p:spPr>
          <a:xfrm>
            <a:off x="5974980"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7" name="14 Cubo">
            <a:extLst>
              <a:ext uri="{FF2B5EF4-FFF2-40B4-BE49-F238E27FC236}">
                <a16:creationId xmlns:a16="http://schemas.microsoft.com/office/drawing/2014/main" id="{07D728FB-28C5-428D-A909-8DD8966BEE03}"/>
              </a:ext>
            </a:extLst>
          </p:cNvPr>
          <p:cNvSpPr/>
          <p:nvPr/>
        </p:nvSpPr>
        <p:spPr>
          <a:xfrm>
            <a:off x="6214366"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8" name="14 Cubo">
            <a:extLst>
              <a:ext uri="{FF2B5EF4-FFF2-40B4-BE49-F238E27FC236}">
                <a16:creationId xmlns:a16="http://schemas.microsoft.com/office/drawing/2014/main" id="{2F34F0FB-7DAC-46A8-8767-7C5ADB005719}"/>
              </a:ext>
            </a:extLst>
          </p:cNvPr>
          <p:cNvSpPr/>
          <p:nvPr/>
        </p:nvSpPr>
        <p:spPr>
          <a:xfrm>
            <a:off x="6453753"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9" name="14 Cubo">
            <a:extLst>
              <a:ext uri="{FF2B5EF4-FFF2-40B4-BE49-F238E27FC236}">
                <a16:creationId xmlns:a16="http://schemas.microsoft.com/office/drawing/2014/main" id="{1F738629-447F-48F0-86D4-E18567C3742E}"/>
              </a:ext>
            </a:extLst>
          </p:cNvPr>
          <p:cNvSpPr/>
          <p:nvPr/>
        </p:nvSpPr>
        <p:spPr>
          <a:xfrm>
            <a:off x="6693139"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0" name="14 Cubo">
            <a:extLst>
              <a:ext uri="{FF2B5EF4-FFF2-40B4-BE49-F238E27FC236}">
                <a16:creationId xmlns:a16="http://schemas.microsoft.com/office/drawing/2014/main" id="{8E7B5319-2174-4369-85C1-2557B36124ED}"/>
              </a:ext>
            </a:extLst>
          </p:cNvPr>
          <p:cNvSpPr/>
          <p:nvPr/>
        </p:nvSpPr>
        <p:spPr>
          <a:xfrm>
            <a:off x="6932526"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1" name="14 Cubo">
            <a:extLst>
              <a:ext uri="{FF2B5EF4-FFF2-40B4-BE49-F238E27FC236}">
                <a16:creationId xmlns:a16="http://schemas.microsoft.com/office/drawing/2014/main" id="{F4A00DD3-3551-44BE-8879-9E3D50C75E18}"/>
              </a:ext>
            </a:extLst>
          </p:cNvPr>
          <p:cNvSpPr/>
          <p:nvPr/>
        </p:nvSpPr>
        <p:spPr>
          <a:xfrm>
            <a:off x="717191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2" name="14 Cubo">
            <a:extLst>
              <a:ext uri="{FF2B5EF4-FFF2-40B4-BE49-F238E27FC236}">
                <a16:creationId xmlns:a16="http://schemas.microsoft.com/office/drawing/2014/main" id="{2D4298BC-6008-4910-92FA-544100C5810C}"/>
              </a:ext>
            </a:extLst>
          </p:cNvPr>
          <p:cNvSpPr/>
          <p:nvPr/>
        </p:nvSpPr>
        <p:spPr>
          <a:xfrm>
            <a:off x="741129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3" name="14 Cubo">
            <a:extLst>
              <a:ext uri="{FF2B5EF4-FFF2-40B4-BE49-F238E27FC236}">
                <a16:creationId xmlns:a16="http://schemas.microsoft.com/office/drawing/2014/main" id="{10A8A58E-6A7B-48DB-A927-D0B8B51C6A8B}"/>
              </a:ext>
            </a:extLst>
          </p:cNvPr>
          <p:cNvSpPr/>
          <p:nvPr/>
        </p:nvSpPr>
        <p:spPr>
          <a:xfrm>
            <a:off x="501800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14 Cubo">
            <a:extLst>
              <a:ext uri="{FF2B5EF4-FFF2-40B4-BE49-F238E27FC236}">
                <a16:creationId xmlns:a16="http://schemas.microsoft.com/office/drawing/2014/main" id="{2CBA32F7-B604-4D19-AB1C-37F8FEAC74E1}"/>
              </a:ext>
            </a:extLst>
          </p:cNvPr>
          <p:cNvSpPr/>
          <p:nvPr/>
        </p:nvSpPr>
        <p:spPr>
          <a:xfrm>
            <a:off x="5257419"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5" name="14 Cubo">
            <a:extLst>
              <a:ext uri="{FF2B5EF4-FFF2-40B4-BE49-F238E27FC236}">
                <a16:creationId xmlns:a16="http://schemas.microsoft.com/office/drawing/2014/main" id="{E27F399F-5F49-43BF-9920-AAD8ACB84CC5}"/>
              </a:ext>
            </a:extLst>
          </p:cNvPr>
          <p:cNvSpPr/>
          <p:nvPr/>
        </p:nvSpPr>
        <p:spPr>
          <a:xfrm>
            <a:off x="5495577"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6" name="14 Cubo">
            <a:extLst>
              <a:ext uri="{FF2B5EF4-FFF2-40B4-BE49-F238E27FC236}">
                <a16:creationId xmlns:a16="http://schemas.microsoft.com/office/drawing/2014/main" id="{E7E70DED-AC58-4167-BD57-B7756207C861}"/>
              </a:ext>
            </a:extLst>
          </p:cNvPr>
          <p:cNvSpPr/>
          <p:nvPr/>
        </p:nvSpPr>
        <p:spPr>
          <a:xfrm>
            <a:off x="5736255"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7" name="14 Cubo">
            <a:extLst>
              <a:ext uri="{FF2B5EF4-FFF2-40B4-BE49-F238E27FC236}">
                <a16:creationId xmlns:a16="http://schemas.microsoft.com/office/drawing/2014/main" id="{FECB07FB-2BD3-4C7D-A0DC-2FD54071E825}"/>
              </a:ext>
            </a:extLst>
          </p:cNvPr>
          <p:cNvSpPr/>
          <p:nvPr/>
        </p:nvSpPr>
        <p:spPr>
          <a:xfrm>
            <a:off x="5974980"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8" name="14 Cubo">
            <a:extLst>
              <a:ext uri="{FF2B5EF4-FFF2-40B4-BE49-F238E27FC236}">
                <a16:creationId xmlns:a16="http://schemas.microsoft.com/office/drawing/2014/main" id="{E41D8CF9-7D10-42A8-812E-A40CFD56F745}"/>
              </a:ext>
            </a:extLst>
          </p:cNvPr>
          <p:cNvSpPr/>
          <p:nvPr/>
        </p:nvSpPr>
        <p:spPr>
          <a:xfrm>
            <a:off x="6214366"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9" name="14 Cubo">
            <a:extLst>
              <a:ext uri="{FF2B5EF4-FFF2-40B4-BE49-F238E27FC236}">
                <a16:creationId xmlns:a16="http://schemas.microsoft.com/office/drawing/2014/main" id="{2E74B47B-2F88-4CA3-9F81-3EC6F3E673C5}"/>
              </a:ext>
            </a:extLst>
          </p:cNvPr>
          <p:cNvSpPr/>
          <p:nvPr/>
        </p:nvSpPr>
        <p:spPr>
          <a:xfrm>
            <a:off x="6453753"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0" name="14 Cubo">
            <a:extLst>
              <a:ext uri="{FF2B5EF4-FFF2-40B4-BE49-F238E27FC236}">
                <a16:creationId xmlns:a16="http://schemas.microsoft.com/office/drawing/2014/main" id="{4AAE9DCA-D04D-4304-B9B5-5CAAA680B869}"/>
              </a:ext>
            </a:extLst>
          </p:cNvPr>
          <p:cNvSpPr/>
          <p:nvPr/>
        </p:nvSpPr>
        <p:spPr>
          <a:xfrm>
            <a:off x="6693139"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1" name="14 Cubo">
            <a:extLst>
              <a:ext uri="{FF2B5EF4-FFF2-40B4-BE49-F238E27FC236}">
                <a16:creationId xmlns:a16="http://schemas.microsoft.com/office/drawing/2014/main" id="{55A3446E-1C39-4610-8AED-5DFB8B688F9A}"/>
              </a:ext>
            </a:extLst>
          </p:cNvPr>
          <p:cNvSpPr/>
          <p:nvPr/>
        </p:nvSpPr>
        <p:spPr>
          <a:xfrm>
            <a:off x="6932526"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2" name="14 Cubo">
            <a:extLst>
              <a:ext uri="{FF2B5EF4-FFF2-40B4-BE49-F238E27FC236}">
                <a16:creationId xmlns:a16="http://schemas.microsoft.com/office/drawing/2014/main" id="{17E30CCE-5BBF-4195-BCEA-7C1F7658B134}"/>
              </a:ext>
            </a:extLst>
          </p:cNvPr>
          <p:cNvSpPr/>
          <p:nvPr/>
        </p:nvSpPr>
        <p:spPr>
          <a:xfrm>
            <a:off x="717191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3" name="14 Cubo">
            <a:extLst>
              <a:ext uri="{FF2B5EF4-FFF2-40B4-BE49-F238E27FC236}">
                <a16:creationId xmlns:a16="http://schemas.microsoft.com/office/drawing/2014/main" id="{F98B3CD6-B653-4815-B808-FE78AB82B864}"/>
              </a:ext>
            </a:extLst>
          </p:cNvPr>
          <p:cNvSpPr/>
          <p:nvPr/>
        </p:nvSpPr>
        <p:spPr>
          <a:xfrm>
            <a:off x="741129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4" name="14 Cubo">
            <a:extLst>
              <a:ext uri="{FF2B5EF4-FFF2-40B4-BE49-F238E27FC236}">
                <a16:creationId xmlns:a16="http://schemas.microsoft.com/office/drawing/2014/main" id="{D2F90969-8078-4C78-97E2-A16B07DAA244}"/>
              </a:ext>
            </a:extLst>
          </p:cNvPr>
          <p:cNvSpPr/>
          <p:nvPr/>
        </p:nvSpPr>
        <p:spPr>
          <a:xfrm>
            <a:off x="501800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14 Cubo">
            <a:extLst>
              <a:ext uri="{FF2B5EF4-FFF2-40B4-BE49-F238E27FC236}">
                <a16:creationId xmlns:a16="http://schemas.microsoft.com/office/drawing/2014/main" id="{DEC92B70-009A-440B-8C40-CF1F5EE45088}"/>
              </a:ext>
            </a:extLst>
          </p:cNvPr>
          <p:cNvSpPr/>
          <p:nvPr/>
        </p:nvSpPr>
        <p:spPr>
          <a:xfrm>
            <a:off x="5257419"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6" name="14 Cubo">
            <a:extLst>
              <a:ext uri="{FF2B5EF4-FFF2-40B4-BE49-F238E27FC236}">
                <a16:creationId xmlns:a16="http://schemas.microsoft.com/office/drawing/2014/main" id="{04FB906B-C83E-4949-A41B-7577B5510982}"/>
              </a:ext>
            </a:extLst>
          </p:cNvPr>
          <p:cNvSpPr/>
          <p:nvPr/>
        </p:nvSpPr>
        <p:spPr>
          <a:xfrm>
            <a:off x="5495577"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7" name="14 Cubo">
            <a:extLst>
              <a:ext uri="{FF2B5EF4-FFF2-40B4-BE49-F238E27FC236}">
                <a16:creationId xmlns:a16="http://schemas.microsoft.com/office/drawing/2014/main" id="{17602A84-D335-4FDB-A2E0-1869D992A1EA}"/>
              </a:ext>
            </a:extLst>
          </p:cNvPr>
          <p:cNvSpPr/>
          <p:nvPr/>
        </p:nvSpPr>
        <p:spPr>
          <a:xfrm>
            <a:off x="5736255"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8" name="14 Cubo">
            <a:extLst>
              <a:ext uri="{FF2B5EF4-FFF2-40B4-BE49-F238E27FC236}">
                <a16:creationId xmlns:a16="http://schemas.microsoft.com/office/drawing/2014/main" id="{A6337E51-237A-45EC-8FDB-CDCCF4D757C7}"/>
              </a:ext>
            </a:extLst>
          </p:cNvPr>
          <p:cNvSpPr/>
          <p:nvPr/>
        </p:nvSpPr>
        <p:spPr>
          <a:xfrm>
            <a:off x="5974980"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9" name="14 Cubo">
            <a:extLst>
              <a:ext uri="{FF2B5EF4-FFF2-40B4-BE49-F238E27FC236}">
                <a16:creationId xmlns:a16="http://schemas.microsoft.com/office/drawing/2014/main" id="{3A904203-1335-438C-87C4-018A29B1775C}"/>
              </a:ext>
            </a:extLst>
          </p:cNvPr>
          <p:cNvSpPr/>
          <p:nvPr/>
        </p:nvSpPr>
        <p:spPr>
          <a:xfrm>
            <a:off x="6214366"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0" name="14 Cubo">
            <a:extLst>
              <a:ext uri="{FF2B5EF4-FFF2-40B4-BE49-F238E27FC236}">
                <a16:creationId xmlns:a16="http://schemas.microsoft.com/office/drawing/2014/main" id="{C0EDDF3C-4AE5-46D8-959D-D45B3EBA34F9}"/>
              </a:ext>
            </a:extLst>
          </p:cNvPr>
          <p:cNvSpPr/>
          <p:nvPr/>
        </p:nvSpPr>
        <p:spPr>
          <a:xfrm>
            <a:off x="6453753"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1" name="14 Cubo">
            <a:extLst>
              <a:ext uri="{FF2B5EF4-FFF2-40B4-BE49-F238E27FC236}">
                <a16:creationId xmlns:a16="http://schemas.microsoft.com/office/drawing/2014/main" id="{41024EFC-9360-4885-84A3-3675B2C1C5FF}"/>
              </a:ext>
            </a:extLst>
          </p:cNvPr>
          <p:cNvSpPr/>
          <p:nvPr/>
        </p:nvSpPr>
        <p:spPr>
          <a:xfrm>
            <a:off x="6693139"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2" name="14 Cubo">
            <a:extLst>
              <a:ext uri="{FF2B5EF4-FFF2-40B4-BE49-F238E27FC236}">
                <a16:creationId xmlns:a16="http://schemas.microsoft.com/office/drawing/2014/main" id="{1E4FBB73-5B8B-4BD6-9B95-77D5F6187FF0}"/>
              </a:ext>
            </a:extLst>
          </p:cNvPr>
          <p:cNvSpPr/>
          <p:nvPr/>
        </p:nvSpPr>
        <p:spPr>
          <a:xfrm>
            <a:off x="6932526"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3" name="14 Cubo">
            <a:extLst>
              <a:ext uri="{FF2B5EF4-FFF2-40B4-BE49-F238E27FC236}">
                <a16:creationId xmlns:a16="http://schemas.microsoft.com/office/drawing/2014/main" id="{03D3AE9B-D777-4C08-94A5-B1C535021D66}"/>
              </a:ext>
            </a:extLst>
          </p:cNvPr>
          <p:cNvSpPr/>
          <p:nvPr/>
        </p:nvSpPr>
        <p:spPr>
          <a:xfrm>
            <a:off x="717191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4" name="14 Cubo">
            <a:extLst>
              <a:ext uri="{FF2B5EF4-FFF2-40B4-BE49-F238E27FC236}">
                <a16:creationId xmlns:a16="http://schemas.microsoft.com/office/drawing/2014/main" id="{702D931B-6CB3-4976-9368-42CC2DEA6B1C}"/>
              </a:ext>
            </a:extLst>
          </p:cNvPr>
          <p:cNvSpPr/>
          <p:nvPr/>
        </p:nvSpPr>
        <p:spPr>
          <a:xfrm>
            <a:off x="741129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5" name="14 Cubo">
            <a:extLst>
              <a:ext uri="{FF2B5EF4-FFF2-40B4-BE49-F238E27FC236}">
                <a16:creationId xmlns:a16="http://schemas.microsoft.com/office/drawing/2014/main" id="{190E6508-EE2E-4960-BCB4-C7134DAA3543}"/>
              </a:ext>
            </a:extLst>
          </p:cNvPr>
          <p:cNvSpPr/>
          <p:nvPr/>
        </p:nvSpPr>
        <p:spPr>
          <a:xfrm>
            <a:off x="501800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66" name="14 Cubo">
            <a:extLst>
              <a:ext uri="{FF2B5EF4-FFF2-40B4-BE49-F238E27FC236}">
                <a16:creationId xmlns:a16="http://schemas.microsoft.com/office/drawing/2014/main" id="{0F72CEE2-10C9-4376-9155-5AF0C5710259}"/>
              </a:ext>
            </a:extLst>
          </p:cNvPr>
          <p:cNvSpPr/>
          <p:nvPr/>
        </p:nvSpPr>
        <p:spPr>
          <a:xfrm>
            <a:off x="5257419"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7" name="14 Cubo">
            <a:extLst>
              <a:ext uri="{FF2B5EF4-FFF2-40B4-BE49-F238E27FC236}">
                <a16:creationId xmlns:a16="http://schemas.microsoft.com/office/drawing/2014/main" id="{B4901530-9C13-40C1-9022-042015FD31E6}"/>
              </a:ext>
            </a:extLst>
          </p:cNvPr>
          <p:cNvSpPr/>
          <p:nvPr/>
        </p:nvSpPr>
        <p:spPr>
          <a:xfrm>
            <a:off x="5495577"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8" name="14 Cubo">
            <a:extLst>
              <a:ext uri="{FF2B5EF4-FFF2-40B4-BE49-F238E27FC236}">
                <a16:creationId xmlns:a16="http://schemas.microsoft.com/office/drawing/2014/main" id="{AD1A997C-18B3-4E9C-BFA2-4D7C96207AF5}"/>
              </a:ext>
            </a:extLst>
          </p:cNvPr>
          <p:cNvSpPr/>
          <p:nvPr/>
        </p:nvSpPr>
        <p:spPr>
          <a:xfrm>
            <a:off x="5736255"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9" name="14 Cubo">
            <a:extLst>
              <a:ext uri="{FF2B5EF4-FFF2-40B4-BE49-F238E27FC236}">
                <a16:creationId xmlns:a16="http://schemas.microsoft.com/office/drawing/2014/main" id="{07FADAD0-C9D1-4D38-9D7C-2034EDD65154}"/>
              </a:ext>
            </a:extLst>
          </p:cNvPr>
          <p:cNvSpPr/>
          <p:nvPr/>
        </p:nvSpPr>
        <p:spPr>
          <a:xfrm>
            <a:off x="5974980"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0" name="14 Cubo">
            <a:extLst>
              <a:ext uri="{FF2B5EF4-FFF2-40B4-BE49-F238E27FC236}">
                <a16:creationId xmlns:a16="http://schemas.microsoft.com/office/drawing/2014/main" id="{9EEA56EB-D553-4842-B235-6255D0137EDB}"/>
              </a:ext>
            </a:extLst>
          </p:cNvPr>
          <p:cNvSpPr/>
          <p:nvPr/>
        </p:nvSpPr>
        <p:spPr>
          <a:xfrm>
            <a:off x="6214366"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1" name="14 Cubo">
            <a:extLst>
              <a:ext uri="{FF2B5EF4-FFF2-40B4-BE49-F238E27FC236}">
                <a16:creationId xmlns:a16="http://schemas.microsoft.com/office/drawing/2014/main" id="{94BC365E-06E0-4FEE-92E4-4C2F05A9302B}"/>
              </a:ext>
            </a:extLst>
          </p:cNvPr>
          <p:cNvSpPr/>
          <p:nvPr/>
        </p:nvSpPr>
        <p:spPr>
          <a:xfrm>
            <a:off x="6453753"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2" name="14 Cubo">
            <a:extLst>
              <a:ext uri="{FF2B5EF4-FFF2-40B4-BE49-F238E27FC236}">
                <a16:creationId xmlns:a16="http://schemas.microsoft.com/office/drawing/2014/main" id="{D17D7BF5-0B45-4101-B80C-E78EB5C7FA8B}"/>
              </a:ext>
            </a:extLst>
          </p:cNvPr>
          <p:cNvSpPr/>
          <p:nvPr/>
        </p:nvSpPr>
        <p:spPr>
          <a:xfrm>
            <a:off x="6693139"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3" name="14 Cubo">
            <a:extLst>
              <a:ext uri="{FF2B5EF4-FFF2-40B4-BE49-F238E27FC236}">
                <a16:creationId xmlns:a16="http://schemas.microsoft.com/office/drawing/2014/main" id="{3E1FBCAB-9C45-4FC5-A685-35EF4C1461E9}"/>
              </a:ext>
            </a:extLst>
          </p:cNvPr>
          <p:cNvSpPr/>
          <p:nvPr/>
        </p:nvSpPr>
        <p:spPr>
          <a:xfrm>
            <a:off x="6932526"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4" name="14 Cubo">
            <a:extLst>
              <a:ext uri="{FF2B5EF4-FFF2-40B4-BE49-F238E27FC236}">
                <a16:creationId xmlns:a16="http://schemas.microsoft.com/office/drawing/2014/main" id="{527C6E59-EE48-4FED-8DB3-D6F68506B7BF}"/>
              </a:ext>
            </a:extLst>
          </p:cNvPr>
          <p:cNvSpPr/>
          <p:nvPr/>
        </p:nvSpPr>
        <p:spPr>
          <a:xfrm>
            <a:off x="717191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5" name="14 Cubo">
            <a:extLst>
              <a:ext uri="{FF2B5EF4-FFF2-40B4-BE49-F238E27FC236}">
                <a16:creationId xmlns:a16="http://schemas.microsoft.com/office/drawing/2014/main" id="{E604F21A-3AF3-4801-ABF7-9366ED4590D3}"/>
              </a:ext>
            </a:extLst>
          </p:cNvPr>
          <p:cNvSpPr/>
          <p:nvPr/>
        </p:nvSpPr>
        <p:spPr>
          <a:xfrm>
            <a:off x="741129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6" name="14 Cubo">
            <a:extLst>
              <a:ext uri="{FF2B5EF4-FFF2-40B4-BE49-F238E27FC236}">
                <a16:creationId xmlns:a16="http://schemas.microsoft.com/office/drawing/2014/main" id="{5F11386A-08C8-4F03-A7AD-79D4F69C1B27}"/>
              </a:ext>
            </a:extLst>
          </p:cNvPr>
          <p:cNvSpPr/>
          <p:nvPr/>
        </p:nvSpPr>
        <p:spPr>
          <a:xfrm>
            <a:off x="501800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77" name="14 Cubo">
            <a:extLst>
              <a:ext uri="{FF2B5EF4-FFF2-40B4-BE49-F238E27FC236}">
                <a16:creationId xmlns:a16="http://schemas.microsoft.com/office/drawing/2014/main" id="{356F8D3B-9DE5-4D37-B80F-9E867BF24086}"/>
              </a:ext>
            </a:extLst>
          </p:cNvPr>
          <p:cNvSpPr/>
          <p:nvPr/>
        </p:nvSpPr>
        <p:spPr>
          <a:xfrm>
            <a:off x="5257419"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8" name="14 Cubo">
            <a:extLst>
              <a:ext uri="{FF2B5EF4-FFF2-40B4-BE49-F238E27FC236}">
                <a16:creationId xmlns:a16="http://schemas.microsoft.com/office/drawing/2014/main" id="{E04E82F3-6977-4DDD-8042-1F62474C5BCC}"/>
              </a:ext>
            </a:extLst>
          </p:cNvPr>
          <p:cNvSpPr/>
          <p:nvPr/>
        </p:nvSpPr>
        <p:spPr>
          <a:xfrm>
            <a:off x="5495577"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9" name="14 Cubo">
            <a:extLst>
              <a:ext uri="{FF2B5EF4-FFF2-40B4-BE49-F238E27FC236}">
                <a16:creationId xmlns:a16="http://schemas.microsoft.com/office/drawing/2014/main" id="{5A42B15D-5C18-478A-AA99-7762C2C286C9}"/>
              </a:ext>
            </a:extLst>
          </p:cNvPr>
          <p:cNvSpPr/>
          <p:nvPr/>
        </p:nvSpPr>
        <p:spPr>
          <a:xfrm>
            <a:off x="5736255"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0" name="14 Cubo">
            <a:extLst>
              <a:ext uri="{FF2B5EF4-FFF2-40B4-BE49-F238E27FC236}">
                <a16:creationId xmlns:a16="http://schemas.microsoft.com/office/drawing/2014/main" id="{F9BEB5B2-0C58-41FC-BA5D-F25E82164CAC}"/>
              </a:ext>
            </a:extLst>
          </p:cNvPr>
          <p:cNvSpPr/>
          <p:nvPr/>
        </p:nvSpPr>
        <p:spPr>
          <a:xfrm>
            <a:off x="5974980"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1" name="14 Cubo">
            <a:extLst>
              <a:ext uri="{FF2B5EF4-FFF2-40B4-BE49-F238E27FC236}">
                <a16:creationId xmlns:a16="http://schemas.microsoft.com/office/drawing/2014/main" id="{8B716014-BC84-44AD-A963-8B5A436F5EB6}"/>
              </a:ext>
            </a:extLst>
          </p:cNvPr>
          <p:cNvSpPr/>
          <p:nvPr/>
        </p:nvSpPr>
        <p:spPr>
          <a:xfrm>
            <a:off x="621436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2" name="14 Cubo">
            <a:extLst>
              <a:ext uri="{FF2B5EF4-FFF2-40B4-BE49-F238E27FC236}">
                <a16:creationId xmlns:a16="http://schemas.microsoft.com/office/drawing/2014/main" id="{473CACE3-0D07-48A8-AA26-CCF121A70312}"/>
              </a:ext>
            </a:extLst>
          </p:cNvPr>
          <p:cNvSpPr/>
          <p:nvPr/>
        </p:nvSpPr>
        <p:spPr>
          <a:xfrm>
            <a:off x="6453753"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3" name="14 Cubo">
            <a:extLst>
              <a:ext uri="{FF2B5EF4-FFF2-40B4-BE49-F238E27FC236}">
                <a16:creationId xmlns:a16="http://schemas.microsoft.com/office/drawing/2014/main" id="{B2FE3BE3-2858-47C5-926A-11B25A462CA5}"/>
              </a:ext>
            </a:extLst>
          </p:cNvPr>
          <p:cNvSpPr/>
          <p:nvPr/>
        </p:nvSpPr>
        <p:spPr>
          <a:xfrm>
            <a:off x="6693139"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4" name="14 Cubo">
            <a:extLst>
              <a:ext uri="{FF2B5EF4-FFF2-40B4-BE49-F238E27FC236}">
                <a16:creationId xmlns:a16="http://schemas.microsoft.com/office/drawing/2014/main" id="{DC932813-1583-4B39-9B74-7F16C79BACEE}"/>
              </a:ext>
            </a:extLst>
          </p:cNvPr>
          <p:cNvSpPr/>
          <p:nvPr/>
        </p:nvSpPr>
        <p:spPr>
          <a:xfrm>
            <a:off x="693252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5" name="14 Cubo">
            <a:extLst>
              <a:ext uri="{FF2B5EF4-FFF2-40B4-BE49-F238E27FC236}">
                <a16:creationId xmlns:a16="http://schemas.microsoft.com/office/drawing/2014/main" id="{2210B10B-00DF-41A4-A721-3499FBC66180}"/>
              </a:ext>
            </a:extLst>
          </p:cNvPr>
          <p:cNvSpPr/>
          <p:nvPr/>
        </p:nvSpPr>
        <p:spPr>
          <a:xfrm>
            <a:off x="717191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6" name="14 Cubo">
            <a:extLst>
              <a:ext uri="{FF2B5EF4-FFF2-40B4-BE49-F238E27FC236}">
                <a16:creationId xmlns:a16="http://schemas.microsoft.com/office/drawing/2014/main" id="{8EBF1588-70F1-4128-8BFB-F776699188B4}"/>
              </a:ext>
            </a:extLst>
          </p:cNvPr>
          <p:cNvSpPr/>
          <p:nvPr/>
        </p:nvSpPr>
        <p:spPr>
          <a:xfrm>
            <a:off x="741129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7" name="14 Cubo">
            <a:extLst>
              <a:ext uri="{FF2B5EF4-FFF2-40B4-BE49-F238E27FC236}">
                <a16:creationId xmlns:a16="http://schemas.microsoft.com/office/drawing/2014/main" id="{64F3397C-2670-4AF9-BD91-31AE84A3732B}"/>
              </a:ext>
            </a:extLst>
          </p:cNvPr>
          <p:cNvSpPr/>
          <p:nvPr/>
        </p:nvSpPr>
        <p:spPr>
          <a:xfrm>
            <a:off x="501686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88" name="14 Cubo">
            <a:extLst>
              <a:ext uri="{FF2B5EF4-FFF2-40B4-BE49-F238E27FC236}">
                <a16:creationId xmlns:a16="http://schemas.microsoft.com/office/drawing/2014/main" id="{1679D8CB-7E4F-4C49-8146-2C14003644DE}"/>
              </a:ext>
            </a:extLst>
          </p:cNvPr>
          <p:cNvSpPr/>
          <p:nvPr/>
        </p:nvSpPr>
        <p:spPr>
          <a:xfrm>
            <a:off x="525622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9" name="14 Cubo">
            <a:extLst>
              <a:ext uri="{FF2B5EF4-FFF2-40B4-BE49-F238E27FC236}">
                <a16:creationId xmlns:a16="http://schemas.microsoft.com/office/drawing/2014/main" id="{548C51A6-2093-43AE-ADAD-908F06AD643C}"/>
              </a:ext>
            </a:extLst>
          </p:cNvPr>
          <p:cNvSpPr/>
          <p:nvPr/>
        </p:nvSpPr>
        <p:spPr>
          <a:xfrm>
            <a:off x="5495577"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0" name="14 Cubo">
            <a:extLst>
              <a:ext uri="{FF2B5EF4-FFF2-40B4-BE49-F238E27FC236}">
                <a16:creationId xmlns:a16="http://schemas.microsoft.com/office/drawing/2014/main" id="{8FB87C51-A46E-4133-94E9-D0A18D8B0918}"/>
              </a:ext>
            </a:extLst>
          </p:cNvPr>
          <p:cNvSpPr/>
          <p:nvPr/>
        </p:nvSpPr>
        <p:spPr>
          <a:xfrm>
            <a:off x="573493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1" name="14 Cubo">
            <a:extLst>
              <a:ext uri="{FF2B5EF4-FFF2-40B4-BE49-F238E27FC236}">
                <a16:creationId xmlns:a16="http://schemas.microsoft.com/office/drawing/2014/main" id="{B76B4121-1435-44CE-9AD7-357E318C5495}"/>
              </a:ext>
            </a:extLst>
          </p:cNvPr>
          <p:cNvSpPr/>
          <p:nvPr/>
        </p:nvSpPr>
        <p:spPr>
          <a:xfrm>
            <a:off x="5974980"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2" name="14 Cubo">
            <a:extLst>
              <a:ext uri="{FF2B5EF4-FFF2-40B4-BE49-F238E27FC236}">
                <a16:creationId xmlns:a16="http://schemas.microsoft.com/office/drawing/2014/main" id="{030E5D30-F337-46D7-BD5A-E1315C6D96F4}"/>
              </a:ext>
            </a:extLst>
          </p:cNvPr>
          <p:cNvSpPr/>
          <p:nvPr/>
        </p:nvSpPr>
        <p:spPr>
          <a:xfrm>
            <a:off x="621436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3" name="14 Cubo">
            <a:extLst>
              <a:ext uri="{FF2B5EF4-FFF2-40B4-BE49-F238E27FC236}">
                <a16:creationId xmlns:a16="http://schemas.microsoft.com/office/drawing/2014/main" id="{B01FD144-DEE3-4831-93FD-059EB287B5C3}"/>
              </a:ext>
            </a:extLst>
          </p:cNvPr>
          <p:cNvSpPr/>
          <p:nvPr/>
        </p:nvSpPr>
        <p:spPr>
          <a:xfrm>
            <a:off x="6453753"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4" name="14 Cubo">
            <a:extLst>
              <a:ext uri="{FF2B5EF4-FFF2-40B4-BE49-F238E27FC236}">
                <a16:creationId xmlns:a16="http://schemas.microsoft.com/office/drawing/2014/main" id="{6199A75B-212C-4684-9BB1-902414B17788}"/>
              </a:ext>
            </a:extLst>
          </p:cNvPr>
          <p:cNvSpPr/>
          <p:nvPr/>
        </p:nvSpPr>
        <p:spPr>
          <a:xfrm>
            <a:off x="6693139"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5" name="14 Cubo">
            <a:extLst>
              <a:ext uri="{FF2B5EF4-FFF2-40B4-BE49-F238E27FC236}">
                <a16:creationId xmlns:a16="http://schemas.microsoft.com/office/drawing/2014/main" id="{E5F3C0BA-93E5-4EE1-B8C5-504A989A996D}"/>
              </a:ext>
            </a:extLst>
          </p:cNvPr>
          <p:cNvSpPr/>
          <p:nvPr/>
        </p:nvSpPr>
        <p:spPr>
          <a:xfrm>
            <a:off x="693252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6" name="14 Cubo">
            <a:extLst>
              <a:ext uri="{FF2B5EF4-FFF2-40B4-BE49-F238E27FC236}">
                <a16:creationId xmlns:a16="http://schemas.microsoft.com/office/drawing/2014/main" id="{5925A0B9-95CF-4B74-A353-4626CF1EA396}"/>
              </a:ext>
            </a:extLst>
          </p:cNvPr>
          <p:cNvSpPr/>
          <p:nvPr/>
        </p:nvSpPr>
        <p:spPr>
          <a:xfrm>
            <a:off x="717191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7" name="14 Cubo">
            <a:extLst>
              <a:ext uri="{FF2B5EF4-FFF2-40B4-BE49-F238E27FC236}">
                <a16:creationId xmlns:a16="http://schemas.microsoft.com/office/drawing/2014/main" id="{A3855F9F-A1A1-42D0-9761-93F29A3F70AD}"/>
              </a:ext>
            </a:extLst>
          </p:cNvPr>
          <p:cNvSpPr/>
          <p:nvPr/>
        </p:nvSpPr>
        <p:spPr>
          <a:xfrm>
            <a:off x="741129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8" name="14 Cubo">
            <a:extLst>
              <a:ext uri="{FF2B5EF4-FFF2-40B4-BE49-F238E27FC236}">
                <a16:creationId xmlns:a16="http://schemas.microsoft.com/office/drawing/2014/main" id="{69842A04-A7B5-4EE6-9AB5-24B6EFB66BCD}"/>
              </a:ext>
            </a:extLst>
          </p:cNvPr>
          <p:cNvSpPr/>
          <p:nvPr/>
        </p:nvSpPr>
        <p:spPr>
          <a:xfrm>
            <a:off x="501686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99" name="14 Cubo">
            <a:extLst>
              <a:ext uri="{FF2B5EF4-FFF2-40B4-BE49-F238E27FC236}">
                <a16:creationId xmlns:a16="http://schemas.microsoft.com/office/drawing/2014/main" id="{391C1174-D4BE-49FE-9DEB-9F243BA81763}"/>
              </a:ext>
            </a:extLst>
          </p:cNvPr>
          <p:cNvSpPr/>
          <p:nvPr/>
        </p:nvSpPr>
        <p:spPr>
          <a:xfrm>
            <a:off x="525622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0" name="14 Cubo">
            <a:extLst>
              <a:ext uri="{FF2B5EF4-FFF2-40B4-BE49-F238E27FC236}">
                <a16:creationId xmlns:a16="http://schemas.microsoft.com/office/drawing/2014/main" id="{140345D4-7A02-4279-8356-C410DE22AF94}"/>
              </a:ext>
            </a:extLst>
          </p:cNvPr>
          <p:cNvSpPr/>
          <p:nvPr/>
        </p:nvSpPr>
        <p:spPr>
          <a:xfrm>
            <a:off x="5495577"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1" name="14 Cubo">
            <a:extLst>
              <a:ext uri="{FF2B5EF4-FFF2-40B4-BE49-F238E27FC236}">
                <a16:creationId xmlns:a16="http://schemas.microsoft.com/office/drawing/2014/main" id="{8311ACAB-A9D1-4A62-8427-C939D5D1D85E}"/>
              </a:ext>
            </a:extLst>
          </p:cNvPr>
          <p:cNvSpPr/>
          <p:nvPr/>
        </p:nvSpPr>
        <p:spPr>
          <a:xfrm>
            <a:off x="573493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2" name="14 Cubo">
            <a:extLst>
              <a:ext uri="{FF2B5EF4-FFF2-40B4-BE49-F238E27FC236}">
                <a16:creationId xmlns:a16="http://schemas.microsoft.com/office/drawing/2014/main" id="{7B8CFB1B-476C-464D-BA1C-0F871AF7C819}"/>
              </a:ext>
            </a:extLst>
          </p:cNvPr>
          <p:cNvSpPr/>
          <p:nvPr/>
        </p:nvSpPr>
        <p:spPr>
          <a:xfrm>
            <a:off x="5974980"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3" name="14 Cubo">
            <a:extLst>
              <a:ext uri="{FF2B5EF4-FFF2-40B4-BE49-F238E27FC236}">
                <a16:creationId xmlns:a16="http://schemas.microsoft.com/office/drawing/2014/main" id="{BA0D8CB7-A645-41C0-97E1-1B6AD2B6D5D3}"/>
              </a:ext>
            </a:extLst>
          </p:cNvPr>
          <p:cNvSpPr/>
          <p:nvPr/>
        </p:nvSpPr>
        <p:spPr>
          <a:xfrm>
            <a:off x="621436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4" name="14 Cubo">
            <a:extLst>
              <a:ext uri="{FF2B5EF4-FFF2-40B4-BE49-F238E27FC236}">
                <a16:creationId xmlns:a16="http://schemas.microsoft.com/office/drawing/2014/main" id="{A4127F26-5328-444D-90BC-A7BCA7E507A9}"/>
              </a:ext>
            </a:extLst>
          </p:cNvPr>
          <p:cNvSpPr/>
          <p:nvPr/>
        </p:nvSpPr>
        <p:spPr>
          <a:xfrm>
            <a:off x="6453753"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5" name="14 Cubo">
            <a:extLst>
              <a:ext uri="{FF2B5EF4-FFF2-40B4-BE49-F238E27FC236}">
                <a16:creationId xmlns:a16="http://schemas.microsoft.com/office/drawing/2014/main" id="{5B4E90DF-8354-4564-8E3B-44231D9DFD4F}"/>
              </a:ext>
            </a:extLst>
          </p:cNvPr>
          <p:cNvSpPr/>
          <p:nvPr/>
        </p:nvSpPr>
        <p:spPr>
          <a:xfrm>
            <a:off x="6693139"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6" name="14 Cubo">
            <a:extLst>
              <a:ext uri="{FF2B5EF4-FFF2-40B4-BE49-F238E27FC236}">
                <a16:creationId xmlns:a16="http://schemas.microsoft.com/office/drawing/2014/main" id="{1871BDBF-AA02-4424-85E2-4E2DBCAD9098}"/>
              </a:ext>
            </a:extLst>
          </p:cNvPr>
          <p:cNvSpPr/>
          <p:nvPr/>
        </p:nvSpPr>
        <p:spPr>
          <a:xfrm>
            <a:off x="693252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7" name="14 Cubo">
            <a:extLst>
              <a:ext uri="{FF2B5EF4-FFF2-40B4-BE49-F238E27FC236}">
                <a16:creationId xmlns:a16="http://schemas.microsoft.com/office/drawing/2014/main" id="{8FA9FA19-1FF6-4202-B4AC-5033AC60DEEE}"/>
              </a:ext>
            </a:extLst>
          </p:cNvPr>
          <p:cNvSpPr/>
          <p:nvPr/>
        </p:nvSpPr>
        <p:spPr>
          <a:xfrm>
            <a:off x="717191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8" name="14 Cubo">
            <a:extLst>
              <a:ext uri="{FF2B5EF4-FFF2-40B4-BE49-F238E27FC236}">
                <a16:creationId xmlns:a16="http://schemas.microsoft.com/office/drawing/2014/main" id="{D14E3457-A394-426A-9ACF-978F1EE6A66B}"/>
              </a:ext>
            </a:extLst>
          </p:cNvPr>
          <p:cNvSpPr/>
          <p:nvPr/>
        </p:nvSpPr>
        <p:spPr>
          <a:xfrm>
            <a:off x="741129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9" name="14 Cubo">
            <a:extLst>
              <a:ext uri="{FF2B5EF4-FFF2-40B4-BE49-F238E27FC236}">
                <a16:creationId xmlns:a16="http://schemas.microsoft.com/office/drawing/2014/main" id="{E154CCAA-0463-47D4-98CC-C97AC053E507}"/>
              </a:ext>
            </a:extLst>
          </p:cNvPr>
          <p:cNvSpPr/>
          <p:nvPr/>
        </p:nvSpPr>
        <p:spPr>
          <a:xfrm>
            <a:off x="501800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10" name="14 Cubo">
            <a:extLst>
              <a:ext uri="{FF2B5EF4-FFF2-40B4-BE49-F238E27FC236}">
                <a16:creationId xmlns:a16="http://schemas.microsoft.com/office/drawing/2014/main" id="{500D2621-D53C-46A1-AB84-F004DC1F0B62}"/>
              </a:ext>
            </a:extLst>
          </p:cNvPr>
          <p:cNvSpPr/>
          <p:nvPr/>
        </p:nvSpPr>
        <p:spPr>
          <a:xfrm>
            <a:off x="5257419"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1" name="14 Cubo">
            <a:extLst>
              <a:ext uri="{FF2B5EF4-FFF2-40B4-BE49-F238E27FC236}">
                <a16:creationId xmlns:a16="http://schemas.microsoft.com/office/drawing/2014/main" id="{6FC6F761-0343-489A-85DD-1F30C30FE393}"/>
              </a:ext>
            </a:extLst>
          </p:cNvPr>
          <p:cNvSpPr/>
          <p:nvPr/>
        </p:nvSpPr>
        <p:spPr>
          <a:xfrm>
            <a:off x="5495577"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2" name="14 Cubo">
            <a:extLst>
              <a:ext uri="{FF2B5EF4-FFF2-40B4-BE49-F238E27FC236}">
                <a16:creationId xmlns:a16="http://schemas.microsoft.com/office/drawing/2014/main" id="{31B20153-63BB-45FA-B910-77904E4951FB}"/>
              </a:ext>
            </a:extLst>
          </p:cNvPr>
          <p:cNvSpPr/>
          <p:nvPr/>
        </p:nvSpPr>
        <p:spPr>
          <a:xfrm>
            <a:off x="5736255"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3" name="14 Cubo">
            <a:extLst>
              <a:ext uri="{FF2B5EF4-FFF2-40B4-BE49-F238E27FC236}">
                <a16:creationId xmlns:a16="http://schemas.microsoft.com/office/drawing/2014/main" id="{0577F4D9-8E42-4033-81BD-7090C0AE990C}"/>
              </a:ext>
            </a:extLst>
          </p:cNvPr>
          <p:cNvSpPr/>
          <p:nvPr/>
        </p:nvSpPr>
        <p:spPr>
          <a:xfrm>
            <a:off x="5974980"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4" name="14 Cubo">
            <a:extLst>
              <a:ext uri="{FF2B5EF4-FFF2-40B4-BE49-F238E27FC236}">
                <a16:creationId xmlns:a16="http://schemas.microsoft.com/office/drawing/2014/main" id="{208D5B76-D2FE-459C-AC6D-A3F6EB4A9C20}"/>
              </a:ext>
            </a:extLst>
          </p:cNvPr>
          <p:cNvSpPr/>
          <p:nvPr/>
        </p:nvSpPr>
        <p:spPr>
          <a:xfrm>
            <a:off x="621436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5" name="14 Cubo">
            <a:extLst>
              <a:ext uri="{FF2B5EF4-FFF2-40B4-BE49-F238E27FC236}">
                <a16:creationId xmlns:a16="http://schemas.microsoft.com/office/drawing/2014/main" id="{C0860044-8D92-44AE-B495-D8CA6E3EC13E}"/>
              </a:ext>
            </a:extLst>
          </p:cNvPr>
          <p:cNvSpPr/>
          <p:nvPr/>
        </p:nvSpPr>
        <p:spPr>
          <a:xfrm>
            <a:off x="6453753"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6" name="14 Cubo">
            <a:extLst>
              <a:ext uri="{FF2B5EF4-FFF2-40B4-BE49-F238E27FC236}">
                <a16:creationId xmlns:a16="http://schemas.microsoft.com/office/drawing/2014/main" id="{8AD42C70-B8C8-45BD-92BE-682025ACAA09}"/>
              </a:ext>
            </a:extLst>
          </p:cNvPr>
          <p:cNvSpPr/>
          <p:nvPr/>
        </p:nvSpPr>
        <p:spPr>
          <a:xfrm>
            <a:off x="6693139"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7" name="14 Cubo">
            <a:extLst>
              <a:ext uri="{FF2B5EF4-FFF2-40B4-BE49-F238E27FC236}">
                <a16:creationId xmlns:a16="http://schemas.microsoft.com/office/drawing/2014/main" id="{E8C40980-0E24-4D06-8F37-C1D18E12C2D0}"/>
              </a:ext>
            </a:extLst>
          </p:cNvPr>
          <p:cNvSpPr/>
          <p:nvPr/>
        </p:nvSpPr>
        <p:spPr>
          <a:xfrm>
            <a:off x="693252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8" name="14 Cubo">
            <a:extLst>
              <a:ext uri="{FF2B5EF4-FFF2-40B4-BE49-F238E27FC236}">
                <a16:creationId xmlns:a16="http://schemas.microsoft.com/office/drawing/2014/main" id="{46A3858C-E34F-428B-BC4C-94641F82B0B6}"/>
              </a:ext>
            </a:extLst>
          </p:cNvPr>
          <p:cNvSpPr/>
          <p:nvPr/>
        </p:nvSpPr>
        <p:spPr>
          <a:xfrm>
            <a:off x="717191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9" name="14 Cubo">
            <a:extLst>
              <a:ext uri="{FF2B5EF4-FFF2-40B4-BE49-F238E27FC236}">
                <a16:creationId xmlns:a16="http://schemas.microsoft.com/office/drawing/2014/main" id="{0923909D-3131-4E75-8F07-72FDE250E2D4}"/>
              </a:ext>
            </a:extLst>
          </p:cNvPr>
          <p:cNvSpPr/>
          <p:nvPr/>
        </p:nvSpPr>
        <p:spPr>
          <a:xfrm>
            <a:off x="741129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0" name="14 Cubo">
            <a:extLst>
              <a:ext uri="{FF2B5EF4-FFF2-40B4-BE49-F238E27FC236}">
                <a16:creationId xmlns:a16="http://schemas.microsoft.com/office/drawing/2014/main" id="{A4831EEB-DC6C-46D2-86D0-6B5BAA34645E}"/>
              </a:ext>
            </a:extLst>
          </p:cNvPr>
          <p:cNvSpPr/>
          <p:nvPr/>
        </p:nvSpPr>
        <p:spPr>
          <a:xfrm>
            <a:off x="501686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21" name="14 Cubo">
            <a:extLst>
              <a:ext uri="{FF2B5EF4-FFF2-40B4-BE49-F238E27FC236}">
                <a16:creationId xmlns:a16="http://schemas.microsoft.com/office/drawing/2014/main" id="{E277EFE7-1568-4501-9B33-0BBE23771AB2}"/>
              </a:ext>
            </a:extLst>
          </p:cNvPr>
          <p:cNvSpPr/>
          <p:nvPr/>
        </p:nvSpPr>
        <p:spPr>
          <a:xfrm>
            <a:off x="525622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2" name="14 Cubo">
            <a:extLst>
              <a:ext uri="{FF2B5EF4-FFF2-40B4-BE49-F238E27FC236}">
                <a16:creationId xmlns:a16="http://schemas.microsoft.com/office/drawing/2014/main" id="{AE9F048A-287B-4276-BBDA-B7881D127EC9}"/>
              </a:ext>
            </a:extLst>
          </p:cNvPr>
          <p:cNvSpPr/>
          <p:nvPr/>
        </p:nvSpPr>
        <p:spPr>
          <a:xfrm>
            <a:off x="5495577"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3" name="14 Cubo">
            <a:extLst>
              <a:ext uri="{FF2B5EF4-FFF2-40B4-BE49-F238E27FC236}">
                <a16:creationId xmlns:a16="http://schemas.microsoft.com/office/drawing/2014/main" id="{FA62EBF7-01D8-48D4-9414-F558E9C6B5E8}"/>
              </a:ext>
            </a:extLst>
          </p:cNvPr>
          <p:cNvSpPr/>
          <p:nvPr/>
        </p:nvSpPr>
        <p:spPr>
          <a:xfrm>
            <a:off x="573493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4" name="14 Cubo">
            <a:extLst>
              <a:ext uri="{FF2B5EF4-FFF2-40B4-BE49-F238E27FC236}">
                <a16:creationId xmlns:a16="http://schemas.microsoft.com/office/drawing/2014/main" id="{FF28B5C3-D6E4-46C3-9C67-2DDFDA6F89EE}"/>
              </a:ext>
            </a:extLst>
          </p:cNvPr>
          <p:cNvSpPr/>
          <p:nvPr/>
        </p:nvSpPr>
        <p:spPr>
          <a:xfrm>
            <a:off x="5974980"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5" name="14 Cubo">
            <a:extLst>
              <a:ext uri="{FF2B5EF4-FFF2-40B4-BE49-F238E27FC236}">
                <a16:creationId xmlns:a16="http://schemas.microsoft.com/office/drawing/2014/main" id="{9C4055A0-9C85-4818-A0D6-A5FFB3A5CA8E}"/>
              </a:ext>
            </a:extLst>
          </p:cNvPr>
          <p:cNvSpPr/>
          <p:nvPr/>
        </p:nvSpPr>
        <p:spPr>
          <a:xfrm>
            <a:off x="621436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6" name="14 Cubo">
            <a:extLst>
              <a:ext uri="{FF2B5EF4-FFF2-40B4-BE49-F238E27FC236}">
                <a16:creationId xmlns:a16="http://schemas.microsoft.com/office/drawing/2014/main" id="{53DBFA47-D09C-44C5-8926-CFD9C09BA7EA}"/>
              </a:ext>
            </a:extLst>
          </p:cNvPr>
          <p:cNvSpPr/>
          <p:nvPr/>
        </p:nvSpPr>
        <p:spPr>
          <a:xfrm>
            <a:off x="6453753"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7" name="14 Cubo">
            <a:extLst>
              <a:ext uri="{FF2B5EF4-FFF2-40B4-BE49-F238E27FC236}">
                <a16:creationId xmlns:a16="http://schemas.microsoft.com/office/drawing/2014/main" id="{AE7A79B2-4E67-4005-B899-2189B6302DF8}"/>
              </a:ext>
            </a:extLst>
          </p:cNvPr>
          <p:cNvSpPr/>
          <p:nvPr/>
        </p:nvSpPr>
        <p:spPr>
          <a:xfrm>
            <a:off x="6693139"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8" name="14 Cubo">
            <a:extLst>
              <a:ext uri="{FF2B5EF4-FFF2-40B4-BE49-F238E27FC236}">
                <a16:creationId xmlns:a16="http://schemas.microsoft.com/office/drawing/2014/main" id="{B8E51439-9080-4835-8AFE-9116A0ACDE94}"/>
              </a:ext>
            </a:extLst>
          </p:cNvPr>
          <p:cNvSpPr/>
          <p:nvPr/>
        </p:nvSpPr>
        <p:spPr>
          <a:xfrm>
            <a:off x="693252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9" name="14 Cubo">
            <a:extLst>
              <a:ext uri="{FF2B5EF4-FFF2-40B4-BE49-F238E27FC236}">
                <a16:creationId xmlns:a16="http://schemas.microsoft.com/office/drawing/2014/main" id="{64CA64C6-7E96-4A12-8D39-37C037E65ABF}"/>
              </a:ext>
            </a:extLst>
          </p:cNvPr>
          <p:cNvSpPr/>
          <p:nvPr/>
        </p:nvSpPr>
        <p:spPr>
          <a:xfrm>
            <a:off x="717191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0" name="14 Cubo">
            <a:extLst>
              <a:ext uri="{FF2B5EF4-FFF2-40B4-BE49-F238E27FC236}">
                <a16:creationId xmlns:a16="http://schemas.microsoft.com/office/drawing/2014/main" id="{BADBA61B-C45E-4DFF-B3E4-EC0186D73185}"/>
              </a:ext>
            </a:extLst>
          </p:cNvPr>
          <p:cNvSpPr/>
          <p:nvPr/>
        </p:nvSpPr>
        <p:spPr>
          <a:xfrm>
            <a:off x="741129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1" name="14 Cubo">
            <a:extLst>
              <a:ext uri="{FF2B5EF4-FFF2-40B4-BE49-F238E27FC236}">
                <a16:creationId xmlns:a16="http://schemas.microsoft.com/office/drawing/2014/main" id="{5A4D5C77-E42C-4888-807C-B7DC0B040E61}"/>
              </a:ext>
            </a:extLst>
          </p:cNvPr>
          <p:cNvSpPr/>
          <p:nvPr/>
        </p:nvSpPr>
        <p:spPr>
          <a:xfrm>
            <a:off x="2144607" y="2744629"/>
            <a:ext cx="208800" cy="208800"/>
          </a:xfrm>
          <a:prstGeom prst="flowChartProcess">
            <a:avLst/>
          </a:prstGeom>
          <a:noFill/>
          <a:ln>
            <a:solidFill>
              <a:schemeClr val="tx1">
                <a:lumMod val="50000"/>
                <a:lumOff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2" name="14 Cubo">
            <a:extLst>
              <a:ext uri="{FF2B5EF4-FFF2-40B4-BE49-F238E27FC236}">
                <a16:creationId xmlns:a16="http://schemas.microsoft.com/office/drawing/2014/main" id="{F94FBEA9-8313-46F7-ADAB-72721AC01EB4}"/>
              </a:ext>
            </a:extLst>
          </p:cNvPr>
          <p:cNvSpPr/>
          <p:nvPr/>
        </p:nvSpPr>
        <p:spPr>
          <a:xfrm>
            <a:off x="2144607" y="2984286"/>
            <a:ext cx="208800" cy="208800"/>
          </a:xfrm>
          <a:prstGeom prst="flowChartProcess">
            <a:avLst/>
          </a:prstGeom>
          <a:noFill/>
          <a:ln>
            <a:solidFill>
              <a:schemeClr val="tx1">
                <a:lumMod val="50000"/>
                <a:lumOff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3" name="14 Cubo">
            <a:extLst>
              <a:ext uri="{FF2B5EF4-FFF2-40B4-BE49-F238E27FC236}">
                <a16:creationId xmlns:a16="http://schemas.microsoft.com/office/drawing/2014/main" id="{8A830892-38F4-4C8C-B73C-1CADA28A6B18}"/>
              </a:ext>
            </a:extLst>
          </p:cNvPr>
          <p:cNvSpPr/>
          <p:nvPr/>
        </p:nvSpPr>
        <p:spPr>
          <a:xfrm>
            <a:off x="2144607" y="3223943"/>
            <a:ext cx="208800" cy="208800"/>
          </a:xfrm>
          <a:prstGeom prst="flowChartProcess">
            <a:avLst/>
          </a:prstGeom>
          <a:noFill/>
          <a:ln>
            <a:solidFill>
              <a:schemeClr val="tx1">
                <a:lumMod val="50000"/>
                <a:lumOff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4" name="14 Cubo">
            <a:extLst>
              <a:ext uri="{FF2B5EF4-FFF2-40B4-BE49-F238E27FC236}">
                <a16:creationId xmlns:a16="http://schemas.microsoft.com/office/drawing/2014/main" id="{8F8BBF6D-0000-4696-8FD4-2AF6984A8F6F}"/>
              </a:ext>
            </a:extLst>
          </p:cNvPr>
          <p:cNvSpPr/>
          <p:nvPr/>
        </p:nvSpPr>
        <p:spPr>
          <a:xfrm>
            <a:off x="2144607" y="3463600"/>
            <a:ext cx="208800" cy="208800"/>
          </a:xfrm>
          <a:prstGeom prst="flowChartProcess">
            <a:avLst/>
          </a:prstGeom>
          <a:noFill/>
          <a:ln>
            <a:solidFill>
              <a:schemeClr val="tx1">
                <a:lumMod val="50000"/>
                <a:lumOff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5" name="14 Cubo">
            <a:extLst>
              <a:ext uri="{FF2B5EF4-FFF2-40B4-BE49-F238E27FC236}">
                <a16:creationId xmlns:a16="http://schemas.microsoft.com/office/drawing/2014/main" id="{DCE1F04A-7567-4190-820D-6B5157E870DF}"/>
              </a:ext>
            </a:extLst>
          </p:cNvPr>
          <p:cNvSpPr/>
          <p:nvPr/>
        </p:nvSpPr>
        <p:spPr>
          <a:xfrm>
            <a:off x="2144607" y="3703257"/>
            <a:ext cx="208800" cy="208800"/>
          </a:xfrm>
          <a:prstGeom prst="flowChartProcess">
            <a:avLst/>
          </a:prstGeom>
          <a:noFill/>
          <a:ln>
            <a:solidFill>
              <a:schemeClr val="tx1">
                <a:lumMod val="50000"/>
                <a:lumOff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6" name="14 Cubo">
            <a:extLst>
              <a:ext uri="{FF2B5EF4-FFF2-40B4-BE49-F238E27FC236}">
                <a16:creationId xmlns:a16="http://schemas.microsoft.com/office/drawing/2014/main" id="{2698A757-E911-4D84-B348-1E8053491119}"/>
              </a:ext>
            </a:extLst>
          </p:cNvPr>
          <p:cNvSpPr/>
          <p:nvPr/>
        </p:nvSpPr>
        <p:spPr>
          <a:xfrm>
            <a:off x="2144607" y="4420068"/>
            <a:ext cx="208800" cy="208800"/>
          </a:xfrm>
          <a:prstGeom prst="flowChartProcess">
            <a:avLst/>
          </a:prstGeom>
          <a:noFill/>
          <a:ln>
            <a:solidFill>
              <a:schemeClr val="tx1">
                <a:lumMod val="50000"/>
                <a:lumOff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7" name="14 Cubo">
            <a:extLst>
              <a:ext uri="{FF2B5EF4-FFF2-40B4-BE49-F238E27FC236}">
                <a16:creationId xmlns:a16="http://schemas.microsoft.com/office/drawing/2014/main" id="{11191B20-A732-4ED3-84DD-08063B05E3A2}"/>
              </a:ext>
            </a:extLst>
          </p:cNvPr>
          <p:cNvSpPr/>
          <p:nvPr/>
        </p:nvSpPr>
        <p:spPr>
          <a:xfrm>
            <a:off x="2144607" y="4661885"/>
            <a:ext cx="208800" cy="208800"/>
          </a:xfrm>
          <a:prstGeom prst="flowChartProcess">
            <a:avLst/>
          </a:prstGeom>
          <a:noFill/>
          <a:ln>
            <a:solidFill>
              <a:schemeClr val="tx1">
                <a:lumMod val="50000"/>
                <a:lumOff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8" name="14 Cubo">
            <a:extLst>
              <a:ext uri="{FF2B5EF4-FFF2-40B4-BE49-F238E27FC236}">
                <a16:creationId xmlns:a16="http://schemas.microsoft.com/office/drawing/2014/main" id="{1E920483-4C69-4B7C-BCD3-9D2AA9967D1F}"/>
              </a:ext>
            </a:extLst>
          </p:cNvPr>
          <p:cNvSpPr/>
          <p:nvPr/>
        </p:nvSpPr>
        <p:spPr>
          <a:xfrm>
            <a:off x="2144607" y="3942912"/>
            <a:ext cx="208800" cy="208800"/>
          </a:xfrm>
          <a:prstGeom prst="flowChartProcess">
            <a:avLst/>
          </a:prstGeom>
          <a:noFill/>
          <a:ln>
            <a:solidFill>
              <a:schemeClr val="tx1">
                <a:lumMod val="50000"/>
                <a:lumOff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9" name="14 Cubo">
            <a:extLst>
              <a:ext uri="{FF2B5EF4-FFF2-40B4-BE49-F238E27FC236}">
                <a16:creationId xmlns:a16="http://schemas.microsoft.com/office/drawing/2014/main" id="{246B8D56-0C1E-4018-8614-3F20AD709586}"/>
              </a:ext>
            </a:extLst>
          </p:cNvPr>
          <p:cNvSpPr/>
          <p:nvPr/>
        </p:nvSpPr>
        <p:spPr>
          <a:xfrm>
            <a:off x="2144607" y="4178249"/>
            <a:ext cx="208800" cy="208800"/>
          </a:xfrm>
          <a:prstGeom prst="flowChartProcess">
            <a:avLst/>
          </a:prstGeom>
          <a:noFill/>
          <a:ln>
            <a:solidFill>
              <a:schemeClr val="tx1">
                <a:lumMod val="50000"/>
                <a:lumOff val="50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0" name="14 Cubo">
            <a:extLst>
              <a:ext uri="{FF2B5EF4-FFF2-40B4-BE49-F238E27FC236}">
                <a16:creationId xmlns:a16="http://schemas.microsoft.com/office/drawing/2014/main" id="{EE3FF107-4343-4F0A-8F7B-445781DAEC9D}"/>
              </a:ext>
            </a:extLst>
          </p:cNvPr>
          <p:cNvSpPr/>
          <p:nvPr/>
        </p:nvSpPr>
        <p:spPr>
          <a:xfrm>
            <a:off x="7651605"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1" name="14 Cubo">
            <a:extLst>
              <a:ext uri="{FF2B5EF4-FFF2-40B4-BE49-F238E27FC236}">
                <a16:creationId xmlns:a16="http://schemas.microsoft.com/office/drawing/2014/main" id="{31AE4CD5-6390-4DCA-AC39-484327BE118D}"/>
              </a:ext>
            </a:extLst>
          </p:cNvPr>
          <p:cNvSpPr/>
          <p:nvPr/>
        </p:nvSpPr>
        <p:spPr>
          <a:xfrm>
            <a:off x="7651605"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2" name="14 Cubo">
            <a:extLst>
              <a:ext uri="{FF2B5EF4-FFF2-40B4-BE49-F238E27FC236}">
                <a16:creationId xmlns:a16="http://schemas.microsoft.com/office/drawing/2014/main" id="{AE5CFF0F-C4E5-45ED-B264-D1C2DDF0B131}"/>
              </a:ext>
            </a:extLst>
          </p:cNvPr>
          <p:cNvSpPr/>
          <p:nvPr/>
        </p:nvSpPr>
        <p:spPr>
          <a:xfrm>
            <a:off x="7651605"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3" name="14 Cubo">
            <a:extLst>
              <a:ext uri="{FF2B5EF4-FFF2-40B4-BE49-F238E27FC236}">
                <a16:creationId xmlns:a16="http://schemas.microsoft.com/office/drawing/2014/main" id="{B2463892-EC22-4ECE-958E-8A1CA76543A5}"/>
              </a:ext>
            </a:extLst>
          </p:cNvPr>
          <p:cNvSpPr/>
          <p:nvPr/>
        </p:nvSpPr>
        <p:spPr>
          <a:xfrm>
            <a:off x="7651605"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5" name="14 Cubo">
            <a:extLst>
              <a:ext uri="{FF2B5EF4-FFF2-40B4-BE49-F238E27FC236}">
                <a16:creationId xmlns:a16="http://schemas.microsoft.com/office/drawing/2014/main" id="{21DB38AF-0E16-42F8-8D8A-D61994524681}"/>
              </a:ext>
            </a:extLst>
          </p:cNvPr>
          <p:cNvSpPr/>
          <p:nvPr/>
        </p:nvSpPr>
        <p:spPr>
          <a:xfrm>
            <a:off x="7651605"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6" name="14 Cubo">
            <a:extLst>
              <a:ext uri="{FF2B5EF4-FFF2-40B4-BE49-F238E27FC236}">
                <a16:creationId xmlns:a16="http://schemas.microsoft.com/office/drawing/2014/main" id="{65790BD4-8771-4226-8C37-ED2F48001900}"/>
              </a:ext>
            </a:extLst>
          </p:cNvPr>
          <p:cNvSpPr/>
          <p:nvPr/>
        </p:nvSpPr>
        <p:spPr>
          <a:xfrm>
            <a:off x="7651605"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4" name="14 Cubo">
            <a:extLst>
              <a:ext uri="{FF2B5EF4-FFF2-40B4-BE49-F238E27FC236}">
                <a16:creationId xmlns:a16="http://schemas.microsoft.com/office/drawing/2014/main" id="{62CD187E-50C0-4A41-B894-6BAE60A49088}"/>
              </a:ext>
            </a:extLst>
          </p:cNvPr>
          <p:cNvSpPr/>
          <p:nvPr/>
        </p:nvSpPr>
        <p:spPr>
          <a:xfrm>
            <a:off x="2144607" y="2504972"/>
            <a:ext cx="72000" cy="208800"/>
          </a:xfrm>
          <a:prstGeom prst="flowChartProcess">
            <a:avLst/>
          </a:prstGeom>
          <a:solidFill>
            <a:srgbClr val="99009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A4CFD5BF-20C6-462A-B340-E380FC3538B2}"/>
              </a:ext>
            </a:extLst>
          </p:cNvPr>
          <p:cNvSpPr/>
          <p:nvPr/>
        </p:nvSpPr>
        <p:spPr>
          <a:xfrm>
            <a:off x="614663" y="5304463"/>
            <a:ext cx="1423788" cy="646331"/>
          </a:xfrm>
          <a:prstGeom prst="rect">
            <a:avLst/>
          </a:prstGeom>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Calibri"/>
                <a:ea typeface="+mn-ea"/>
                <a:cs typeface="+mn-cs"/>
              </a:rPr>
              <a:t>Asignaciones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Calibri"/>
                <a:ea typeface="+mn-ea"/>
                <a:cs typeface="+mn-cs"/>
              </a:rPr>
              <a:t>de Pemex </a:t>
            </a: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ángulo 2">
            <a:extLst>
              <a:ext uri="{FF2B5EF4-FFF2-40B4-BE49-F238E27FC236}">
                <a16:creationId xmlns:a16="http://schemas.microsoft.com/office/drawing/2014/main" id="{11E0E054-A682-4B97-87A5-B17C41825396}"/>
              </a:ext>
            </a:extLst>
          </p:cNvPr>
          <p:cNvSpPr/>
          <p:nvPr/>
        </p:nvSpPr>
        <p:spPr>
          <a:xfrm>
            <a:off x="604720" y="5852803"/>
            <a:ext cx="593432" cy="369332"/>
          </a:xfrm>
          <a:prstGeom prst="rect">
            <a:avLst/>
          </a:prstGeom>
          <a:effectLst/>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59.9</a:t>
            </a:r>
          </a:p>
        </p:txBody>
      </p:sp>
      <p:sp>
        <p:nvSpPr>
          <p:cNvPr id="4" name="Rectángulo 3">
            <a:extLst>
              <a:ext uri="{FF2B5EF4-FFF2-40B4-BE49-F238E27FC236}">
                <a16:creationId xmlns:a16="http://schemas.microsoft.com/office/drawing/2014/main" id="{E0E2D325-5F89-4D28-8244-2EE5778B1B69}"/>
              </a:ext>
            </a:extLst>
          </p:cNvPr>
          <p:cNvSpPr/>
          <p:nvPr/>
        </p:nvSpPr>
        <p:spPr>
          <a:xfrm>
            <a:off x="2541321" y="5304463"/>
            <a:ext cx="1112484" cy="369332"/>
          </a:xfrm>
          <a:prstGeom prst="rect">
            <a:avLst/>
          </a:prstGeom>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Calibri"/>
                <a:ea typeface="+mn-ea"/>
                <a:cs typeface="+mn-cs"/>
              </a:rPr>
              <a:t>Contratos</a:t>
            </a: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ángulo 4">
            <a:extLst>
              <a:ext uri="{FF2B5EF4-FFF2-40B4-BE49-F238E27FC236}">
                <a16:creationId xmlns:a16="http://schemas.microsoft.com/office/drawing/2014/main" id="{25B5FB0A-F411-41E8-8701-F6FA16B303E4}"/>
              </a:ext>
            </a:extLst>
          </p:cNvPr>
          <p:cNvSpPr/>
          <p:nvPr/>
        </p:nvSpPr>
        <p:spPr>
          <a:xfrm>
            <a:off x="2566943" y="5567993"/>
            <a:ext cx="476412" cy="369332"/>
          </a:xfrm>
          <a:prstGeom prst="rect">
            <a:avLst/>
          </a:prstGeom>
          <a:effectLst/>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0.3</a:t>
            </a:r>
          </a:p>
        </p:txBody>
      </p:sp>
      <p:sp>
        <p:nvSpPr>
          <p:cNvPr id="430" name="14 Cubo">
            <a:extLst>
              <a:ext uri="{FF2B5EF4-FFF2-40B4-BE49-F238E27FC236}">
                <a16:creationId xmlns:a16="http://schemas.microsoft.com/office/drawing/2014/main" id="{8DCBFA8B-C258-4036-819C-99795B313D40}"/>
              </a:ext>
            </a:extLst>
          </p:cNvPr>
          <p:cNvSpPr/>
          <p:nvPr/>
        </p:nvSpPr>
        <p:spPr>
          <a:xfrm>
            <a:off x="722616" y="5096877"/>
            <a:ext cx="208800" cy="208800"/>
          </a:xfrm>
          <a:prstGeom prst="flowChartProcess">
            <a:avLst/>
          </a:prstGeom>
          <a:solidFill>
            <a:srgbClr val="AFA16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1" name="14 Cubo">
            <a:extLst>
              <a:ext uri="{FF2B5EF4-FFF2-40B4-BE49-F238E27FC236}">
                <a16:creationId xmlns:a16="http://schemas.microsoft.com/office/drawing/2014/main" id="{8F6C1D53-0AD8-490C-AB07-1DE5A7B8AAD2}"/>
              </a:ext>
            </a:extLst>
          </p:cNvPr>
          <p:cNvSpPr/>
          <p:nvPr/>
        </p:nvSpPr>
        <p:spPr>
          <a:xfrm>
            <a:off x="2634931" y="5096877"/>
            <a:ext cx="208800" cy="208800"/>
          </a:xfrm>
          <a:prstGeom prst="flowChartProcess">
            <a:avLst/>
          </a:prstGeom>
          <a:solidFill>
            <a:srgbClr val="99009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9" name="CuadroTexto 428">
            <a:extLst>
              <a:ext uri="{FF2B5EF4-FFF2-40B4-BE49-F238E27FC236}">
                <a16:creationId xmlns:a16="http://schemas.microsoft.com/office/drawing/2014/main" id="{D8F957FF-A887-4AD6-AB3A-5B017BBA04DC}"/>
              </a:ext>
            </a:extLst>
          </p:cNvPr>
          <p:cNvSpPr txBox="1"/>
          <p:nvPr/>
        </p:nvSpPr>
        <p:spPr>
          <a:xfrm>
            <a:off x="708477"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Volumen Original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296.9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21564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14 Cubo">
            <a:extLst>
              <a:ext uri="{FF2B5EF4-FFF2-40B4-BE49-F238E27FC236}">
                <a16:creationId xmlns:a16="http://schemas.microsoft.com/office/drawing/2014/main" id="{0B1A5232-7C3A-4AE6-B54E-9B75149180AD}"/>
              </a:ext>
            </a:extLst>
          </p:cNvPr>
          <p:cNvSpPr/>
          <p:nvPr/>
        </p:nvSpPr>
        <p:spPr>
          <a:xfrm>
            <a:off x="2623317" y="3704706"/>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1" name="Title 1">
            <a:extLst>
              <a:ext uri="{FF2B5EF4-FFF2-40B4-BE49-F238E27FC236}">
                <a16:creationId xmlns:a16="http://schemas.microsoft.com/office/drawing/2014/main" id="{B1B427EB-0850-4A08-B518-764468BE92A3}"/>
              </a:ext>
            </a:extLst>
          </p:cNvPr>
          <p:cNvSpPr txBox="1">
            <a:spLocks/>
          </p:cNvSpPr>
          <p:nvPr/>
        </p:nvSpPr>
        <p:spPr>
          <a:xfrm>
            <a:off x="292217" y="264187"/>
            <a:ext cx="11403253" cy="558085"/>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latin typeface="Soberana Sans" panose="02000000000000000000" pitchFamily="50" charset="0"/>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Calibri"/>
                <a:ea typeface="+mj-ea"/>
                <a:cs typeface="+mj-cs"/>
              </a:rPr>
              <a:t>Las reservas actuales de México equivalen al 42% de la producción acumulada  </a:t>
            </a:r>
          </a:p>
        </p:txBody>
      </p:sp>
      <p:sp>
        <p:nvSpPr>
          <p:cNvPr id="549" name="14 Cubo">
            <a:extLst>
              <a:ext uri="{FF2B5EF4-FFF2-40B4-BE49-F238E27FC236}">
                <a16:creationId xmlns:a16="http://schemas.microsoft.com/office/drawing/2014/main" id="{12B3F4AE-DCF3-4159-B914-63CA1107213E}"/>
              </a:ext>
            </a:extLst>
          </p:cNvPr>
          <p:cNvSpPr/>
          <p:nvPr/>
        </p:nvSpPr>
        <p:spPr>
          <a:xfrm>
            <a:off x="947895"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0" name="14 Cubo">
            <a:extLst>
              <a:ext uri="{FF2B5EF4-FFF2-40B4-BE49-F238E27FC236}">
                <a16:creationId xmlns:a16="http://schemas.microsoft.com/office/drawing/2014/main" id="{245456DF-C38E-4362-A100-4102FAAA2D4F}"/>
              </a:ext>
            </a:extLst>
          </p:cNvPr>
          <p:cNvSpPr/>
          <p:nvPr/>
        </p:nvSpPr>
        <p:spPr>
          <a:xfrm>
            <a:off x="1187313"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1" name="14 Cubo">
            <a:extLst>
              <a:ext uri="{FF2B5EF4-FFF2-40B4-BE49-F238E27FC236}">
                <a16:creationId xmlns:a16="http://schemas.microsoft.com/office/drawing/2014/main" id="{964C5A60-C6F4-49B5-B190-238D71D4AFE9}"/>
              </a:ext>
            </a:extLst>
          </p:cNvPr>
          <p:cNvSpPr/>
          <p:nvPr/>
        </p:nvSpPr>
        <p:spPr>
          <a:xfrm>
            <a:off x="1426731"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2" name="14 Cubo">
            <a:extLst>
              <a:ext uri="{FF2B5EF4-FFF2-40B4-BE49-F238E27FC236}">
                <a16:creationId xmlns:a16="http://schemas.microsoft.com/office/drawing/2014/main" id="{747DAAE2-C778-4F96-8464-695EC9A55FCA}"/>
              </a:ext>
            </a:extLst>
          </p:cNvPr>
          <p:cNvSpPr/>
          <p:nvPr/>
        </p:nvSpPr>
        <p:spPr>
          <a:xfrm>
            <a:off x="1666149"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3" name="14 Cubo">
            <a:extLst>
              <a:ext uri="{FF2B5EF4-FFF2-40B4-BE49-F238E27FC236}">
                <a16:creationId xmlns:a16="http://schemas.microsoft.com/office/drawing/2014/main" id="{1B89BD59-D0D3-4042-9E54-A2846D5E7231}"/>
              </a:ext>
            </a:extLst>
          </p:cNvPr>
          <p:cNvSpPr/>
          <p:nvPr/>
        </p:nvSpPr>
        <p:spPr>
          <a:xfrm>
            <a:off x="947895"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4" name="14 Cubo">
            <a:extLst>
              <a:ext uri="{FF2B5EF4-FFF2-40B4-BE49-F238E27FC236}">
                <a16:creationId xmlns:a16="http://schemas.microsoft.com/office/drawing/2014/main" id="{DBEE8C8C-70E1-4D3A-A197-7C2AF8170809}"/>
              </a:ext>
            </a:extLst>
          </p:cNvPr>
          <p:cNvSpPr/>
          <p:nvPr/>
        </p:nvSpPr>
        <p:spPr>
          <a:xfrm>
            <a:off x="1187313"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14 Cubo">
            <a:extLst>
              <a:ext uri="{FF2B5EF4-FFF2-40B4-BE49-F238E27FC236}">
                <a16:creationId xmlns:a16="http://schemas.microsoft.com/office/drawing/2014/main" id="{068B069F-9BED-4E49-A2F9-6BAE7FE99B45}"/>
              </a:ext>
            </a:extLst>
          </p:cNvPr>
          <p:cNvSpPr/>
          <p:nvPr/>
        </p:nvSpPr>
        <p:spPr>
          <a:xfrm>
            <a:off x="1426731"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14 Cubo">
            <a:extLst>
              <a:ext uri="{FF2B5EF4-FFF2-40B4-BE49-F238E27FC236}">
                <a16:creationId xmlns:a16="http://schemas.microsoft.com/office/drawing/2014/main" id="{E814C6F1-92D4-4FA0-A590-8F117F6C48A1}"/>
              </a:ext>
            </a:extLst>
          </p:cNvPr>
          <p:cNvSpPr/>
          <p:nvPr/>
        </p:nvSpPr>
        <p:spPr>
          <a:xfrm>
            <a:off x="1666149"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14 Cubo">
            <a:extLst>
              <a:ext uri="{FF2B5EF4-FFF2-40B4-BE49-F238E27FC236}">
                <a16:creationId xmlns:a16="http://schemas.microsoft.com/office/drawing/2014/main" id="{10FCB3ED-F9E1-42C7-BFD2-24D7F86A239B}"/>
              </a:ext>
            </a:extLst>
          </p:cNvPr>
          <p:cNvSpPr/>
          <p:nvPr/>
        </p:nvSpPr>
        <p:spPr>
          <a:xfrm>
            <a:off x="947895"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14 Cubo">
            <a:extLst>
              <a:ext uri="{FF2B5EF4-FFF2-40B4-BE49-F238E27FC236}">
                <a16:creationId xmlns:a16="http://schemas.microsoft.com/office/drawing/2014/main" id="{475AD622-7C0B-4D6B-A94D-C5E0046D0F5F}"/>
              </a:ext>
            </a:extLst>
          </p:cNvPr>
          <p:cNvSpPr/>
          <p:nvPr/>
        </p:nvSpPr>
        <p:spPr>
          <a:xfrm>
            <a:off x="1187313"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14 Cubo">
            <a:extLst>
              <a:ext uri="{FF2B5EF4-FFF2-40B4-BE49-F238E27FC236}">
                <a16:creationId xmlns:a16="http://schemas.microsoft.com/office/drawing/2014/main" id="{9E6E61CA-54FA-4147-B51F-0E29A4ED4A66}"/>
              </a:ext>
            </a:extLst>
          </p:cNvPr>
          <p:cNvSpPr/>
          <p:nvPr/>
        </p:nvSpPr>
        <p:spPr>
          <a:xfrm>
            <a:off x="1426731"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14 Cubo">
            <a:extLst>
              <a:ext uri="{FF2B5EF4-FFF2-40B4-BE49-F238E27FC236}">
                <a16:creationId xmlns:a16="http://schemas.microsoft.com/office/drawing/2014/main" id="{6B0DD65D-1626-4720-92F4-96722CC5CCFC}"/>
              </a:ext>
            </a:extLst>
          </p:cNvPr>
          <p:cNvSpPr/>
          <p:nvPr/>
        </p:nvSpPr>
        <p:spPr>
          <a:xfrm>
            <a:off x="1666149"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14 Cubo">
            <a:extLst>
              <a:ext uri="{FF2B5EF4-FFF2-40B4-BE49-F238E27FC236}">
                <a16:creationId xmlns:a16="http://schemas.microsoft.com/office/drawing/2014/main" id="{EC72B982-10E7-436C-AD5D-493396B91404}"/>
              </a:ext>
            </a:extLst>
          </p:cNvPr>
          <p:cNvSpPr/>
          <p:nvPr/>
        </p:nvSpPr>
        <p:spPr>
          <a:xfrm>
            <a:off x="947895"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14 Cubo">
            <a:extLst>
              <a:ext uri="{FF2B5EF4-FFF2-40B4-BE49-F238E27FC236}">
                <a16:creationId xmlns:a16="http://schemas.microsoft.com/office/drawing/2014/main" id="{9DBCBD2A-62D0-4B51-9DD0-1DA52C305AA8}"/>
              </a:ext>
            </a:extLst>
          </p:cNvPr>
          <p:cNvSpPr/>
          <p:nvPr/>
        </p:nvSpPr>
        <p:spPr>
          <a:xfrm>
            <a:off x="1187313"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14 Cubo">
            <a:extLst>
              <a:ext uri="{FF2B5EF4-FFF2-40B4-BE49-F238E27FC236}">
                <a16:creationId xmlns:a16="http://schemas.microsoft.com/office/drawing/2014/main" id="{BB0B1F88-BFBE-4F1B-8AD1-7BE6A8520318}"/>
              </a:ext>
            </a:extLst>
          </p:cNvPr>
          <p:cNvSpPr/>
          <p:nvPr/>
        </p:nvSpPr>
        <p:spPr>
          <a:xfrm>
            <a:off x="1426731"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14 Cubo">
            <a:extLst>
              <a:ext uri="{FF2B5EF4-FFF2-40B4-BE49-F238E27FC236}">
                <a16:creationId xmlns:a16="http://schemas.microsoft.com/office/drawing/2014/main" id="{E39A1571-1A75-46C9-97A8-4C00914E1EF7}"/>
              </a:ext>
            </a:extLst>
          </p:cNvPr>
          <p:cNvSpPr/>
          <p:nvPr/>
        </p:nvSpPr>
        <p:spPr>
          <a:xfrm>
            <a:off x="1666149"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14 Cubo">
            <a:extLst>
              <a:ext uri="{FF2B5EF4-FFF2-40B4-BE49-F238E27FC236}">
                <a16:creationId xmlns:a16="http://schemas.microsoft.com/office/drawing/2014/main" id="{C4E626E4-8DE7-4C92-8C3C-2517C1A3DBA5}"/>
              </a:ext>
            </a:extLst>
          </p:cNvPr>
          <p:cNvSpPr/>
          <p:nvPr/>
        </p:nvSpPr>
        <p:spPr>
          <a:xfrm>
            <a:off x="947895"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14 Cubo">
            <a:extLst>
              <a:ext uri="{FF2B5EF4-FFF2-40B4-BE49-F238E27FC236}">
                <a16:creationId xmlns:a16="http://schemas.microsoft.com/office/drawing/2014/main" id="{80560A33-E11E-4428-A75C-94CDCFF11DD4}"/>
              </a:ext>
            </a:extLst>
          </p:cNvPr>
          <p:cNvSpPr/>
          <p:nvPr/>
        </p:nvSpPr>
        <p:spPr>
          <a:xfrm>
            <a:off x="1187313"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14 Cubo">
            <a:extLst>
              <a:ext uri="{FF2B5EF4-FFF2-40B4-BE49-F238E27FC236}">
                <a16:creationId xmlns:a16="http://schemas.microsoft.com/office/drawing/2014/main" id="{5D431FFA-E76C-4A51-B03F-FB1A161E6B1F}"/>
              </a:ext>
            </a:extLst>
          </p:cNvPr>
          <p:cNvSpPr/>
          <p:nvPr/>
        </p:nvSpPr>
        <p:spPr>
          <a:xfrm>
            <a:off x="1426731"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14 Cubo">
            <a:extLst>
              <a:ext uri="{FF2B5EF4-FFF2-40B4-BE49-F238E27FC236}">
                <a16:creationId xmlns:a16="http://schemas.microsoft.com/office/drawing/2014/main" id="{E36B6182-2F27-4155-91C3-B76625A635B2}"/>
              </a:ext>
            </a:extLst>
          </p:cNvPr>
          <p:cNvSpPr/>
          <p:nvPr/>
        </p:nvSpPr>
        <p:spPr>
          <a:xfrm>
            <a:off x="1666149"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14 Cubo">
            <a:extLst>
              <a:ext uri="{FF2B5EF4-FFF2-40B4-BE49-F238E27FC236}">
                <a16:creationId xmlns:a16="http://schemas.microsoft.com/office/drawing/2014/main" id="{FD838386-E939-4D01-AF33-A7E46B526E26}"/>
              </a:ext>
            </a:extLst>
          </p:cNvPr>
          <p:cNvSpPr/>
          <p:nvPr/>
        </p:nvSpPr>
        <p:spPr>
          <a:xfrm>
            <a:off x="947895"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14 Cubo">
            <a:extLst>
              <a:ext uri="{FF2B5EF4-FFF2-40B4-BE49-F238E27FC236}">
                <a16:creationId xmlns:a16="http://schemas.microsoft.com/office/drawing/2014/main" id="{48E3676C-7BBD-4267-9FA5-2D0623F9004D}"/>
              </a:ext>
            </a:extLst>
          </p:cNvPr>
          <p:cNvSpPr/>
          <p:nvPr/>
        </p:nvSpPr>
        <p:spPr>
          <a:xfrm>
            <a:off x="1187313"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14 Cubo">
            <a:extLst>
              <a:ext uri="{FF2B5EF4-FFF2-40B4-BE49-F238E27FC236}">
                <a16:creationId xmlns:a16="http://schemas.microsoft.com/office/drawing/2014/main" id="{AD211D6F-8F96-4862-95EB-A31344E2FFD1}"/>
              </a:ext>
            </a:extLst>
          </p:cNvPr>
          <p:cNvSpPr/>
          <p:nvPr/>
        </p:nvSpPr>
        <p:spPr>
          <a:xfrm>
            <a:off x="1426731"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14 Cubo">
            <a:extLst>
              <a:ext uri="{FF2B5EF4-FFF2-40B4-BE49-F238E27FC236}">
                <a16:creationId xmlns:a16="http://schemas.microsoft.com/office/drawing/2014/main" id="{3346A9CD-5641-4A36-8035-05EB53309396}"/>
              </a:ext>
            </a:extLst>
          </p:cNvPr>
          <p:cNvSpPr/>
          <p:nvPr/>
        </p:nvSpPr>
        <p:spPr>
          <a:xfrm>
            <a:off x="947832"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14 Cubo">
            <a:extLst>
              <a:ext uri="{FF2B5EF4-FFF2-40B4-BE49-F238E27FC236}">
                <a16:creationId xmlns:a16="http://schemas.microsoft.com/office/drawing/2014/main" id="{F22C9F2E-7DBF-4AF1-A94E-D338E1FBBF4E}"/>
              </a:ext>
            </a:extLst>
          </p:cNvPr>
          <p:cNvSpPr/>
          <p:nvPr/>
        </p:nvSpPr>
        <p:spPr>
          <a:xfrm>
            <a:off x="1187187"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14 Cubo">
            <a:extLst>
              <a:ext uri="{FF2B5EF4-FFF2-40B4-BE49-F238E27FC236}">
                <a16:creationId xmlns:a16="http://schemas.microsoft.com/office/drawing/2014/main" id="{EE63C06C-5C7D-4FD7-AEC8-2CE8A3EFCD73}"/>
              </a:ext>
            </a:extLst>
          </p:cNvPr>
          <p:cNvSpPr/>
          <p:nvPr/>
        </p:nvSpPr>
        <p:spPr>
          <a:xfrm>
            <a:off x="1426542"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14 Cubo">
            <a:extLst>
              <a:ext uri="{FF2B5EF4-FFF2-40B4-BE49-F238E27FC236}">
                <a16:creationId xmlns:a16="http://schemas.microsoft.com/office/drawing/2014/main" id="{20A6CDDD-584F-44E8-978A-5ADB194664BA}"/>
              </a:ext>
            </a:extLst>
          </p:cNvPr>
          <p:cNvSpPr/>
          <p:nvPr/>
        </p:nvSpPr>
        <p:spPr>
          <a:xfrm>
            <a:off x="947832"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14 Cubo">
            <a:extLst>
              <a:ext uri="{FF2B5EF4-FFF2-40B4-BE49-F238E27FC236}">
                <a16:creationId xmlns:a16="http://schemas.microsoft.com/office/drawing/2014/main" id="{F3399A8F-489B-4298-BC25-4B36EDBB22D6}"/>
              </a:ext>
            </a:extLst>
          </p:cNvPr>
          <p:cNvSpPr/>
          <p:nvPr/>
        </p:nvSpPr>
        <p:spPr>
          <a:xfrm>
            <a:off x="1187187"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14 Cubo">
            <a:extLst>
              <a:ext uri="{FF2B5EF4-FFF2-40B4-BE49-F238E27FC236}">
                <a16:creationId xmlns:a16="http://schemas.microsoft.com/office/drawing/2014/main" id="{ADEB2FFF-4CD8-48F3-A4FD-FBF6A4168CE2}"/>
              </a:ext>
            </a:extLst>
          </p:cNvPr>
          <p:cNvSpPr/>
          <p:nvPr/>
        </p:nvSpPr>
        <p:spPr>
          <a:xfrm>
            <a:off x="1426542"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14 Cubo">
            <a:extLst>
              <a:ext uri="{FF2B5EF4-FFF2-40B4-BE49-F238E27FC236}">
                <a16:creationId xmlns:a16="http://schemas.microsoft.com/office/drawing/2014/main" id="{BCB25AF4-45AD-405B-AC2B-39AEF17A333A}"/>
              </a:ext>
            </a:extLst>
          </p:cNvPr>
          <p:cNvSpPr/>
          <p:nvPr/>
        </p:nvSpPr>
        <p:spPr>
          <a:xfrm>
            <a:off x="947895"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9" name="14 Cubo">
            <a:extLst>
              <a:ext uri="{FF2B5EF4-FFF2-40B4-BE49-F238E27FC236}">
                <a16:creationId xmlns:a16="http://schemas.microsoft.com/office/drawing/2014/main" id="{83D977F5-38E5-4829-9D36-7F4991BC75EC}"/>
              </a:ext>
            </a:extLst>
          </p:cNvPr>
          <p:cNvSpPr/>
          <p:nvPr/>
        </p:nvSpPr>
        <p:spPr>
          <a:xfrm>
            <a:off x="1187313"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14 Cubo">
            <a:extLst>
              <a:ext uri="{FF2B5EF4-FFF2-40B4-BE49-F238E27FC236}">
                <a16:creationId xmlns:a16="http://schemas.microsoft.com/office/drawing/2014/main" id="{20B626A3-FCFF-4DC2-B669-0FDC7B428A6A}"/>
              </a:ext>
            </a:extLst>
          </p:cNvPr>
          <p:cNvSpPr/>
          <p:nvPr/>
        </p:nvSpPr>
        <p:spPr>
          <a:xfrm>
            <a:off x="1426731"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14 Cubo">
            <a:extLst>
              <a:ext uri="{FF2B5EF4-FFF2-40B4-BE49-F238E27FC236}">
                <a16:creationId xmlns:a16="http://schemas.microsoft.com/office/drawing/2014/main" id="{73CF7060-A98E-42D5-866A-C73BD4869C8A}"/>
              </a:ext>
            </a:extLst>
          </p:cNvPr>
          <p:cNvSpPr/>
          <p:nvPr/>
        </p:nvSpPr>
        <p:spPr>
          <a:xfrm>
            <a:off x="947832"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14 Cubo">
            <a:extLst>
              <a:ext uri="{FF2B5EF4-FFF2-40B4-BE49-F238E27FC236}">
                <a16:creationId xmlns:a16="http://schemas.microsoft.com/office/drawing/2014/main" id="{54E089FD-1385-4F9B-85BD-11FA8E100365}"/>
              </a:ext>
            </a:extLst>
          </p:cNvPr>
          <p:cNvSpPr/>
          <p:nvPr/>
        </p:nvSpPr>
        <p:spPr>
          <a:xfrm>
            <a:off x="1187187"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14 Cubo">
            <a:extLst>
              <a:ext uri="{FF2B5EF4-FFF2-40B4-BE49-F238E27FC236}">
                <a16:creationId xmlns:a16="http://schemas.microsoft.com/office/drawing/2014/main" id="{1E718759-85A5-4758-9BAE-6F133AE50019}"/>
              </a:ext>
            </a:extLst>
          </p:cNvPr>
          <p:cNvSpPr/>
          <p:nvPr/>
        </p:nvSpPr>
        <p:spPr>
          <a:xfrm>
            <a:off x="1426542"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14 Cubo">
            <a:extLst>
              <a:ext uri="{FF2B5EF4-FFF2-40B4-BE49-F238E27FC236}">
                <a16:creationId xmlns:a16="http://schemas.microsoft.com/office/drawing/2014/main" id="{34E0B9AB-2E66-4E60-965C-275BCE191F43}"/>
              </a:ext>
            </a:extLst>
          </p:cNvPr>
          <p:cNvSpPr/>
          <p:nvPr/>
        </p:nvSpPr>
        <p:spPr>
          <a:xfrm>
            <a:off x="708477"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14 Cubo">
            <a:extLst>
              <a:ext uri="{FF2B5EF4-FFF2-40B4-BE49-F238E27FC236}">
                <a16:creationId xmlns:a16="http://schemas.microsoft.com/office/drawing/2014/main" id="{686226DE-8B1D-4D2C-928D-26B9E3CE7E45}"/>
              </a:ext>
            </a:extLst>
          </p:cNvPr>
          <p:cNvSpPr/>
          <p:nvPr/>
        </p:nvSpPr>
        <p:spPr>
          <a:xfrm>
            <a:off x="708477"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14 Cubo">
            <a:extLst>
              <a:ext uri="{FF2B5EF4-FFF2-40B4-BE49-F238E27FC236}">
                <a16:creationId xmlns:a16="http://schemas.microsoft.com/office/drawing/2014/main" id="{BF080613-8121-406F-9E47-89399D34A6EE}"/>
              </a:ext>
            </a:extLst>
          </p:cNvPr>
          <p:cNvSpPr/>
          <p:nvPr/>
        </p:nvSpPr>
        <p:spPr>
          <a:xfrm>
            <a:off x="708477"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14 Cubo">
            <a:extLst>
              <a:ext uri="{FF2B5EF4-FFF2-40B4-BE49-F238E27FC236}">
                <a16:creationId xmlns:a16="http://schemas.microsoft.com/office/drawing/2014/main" id="{96882B4C-F0B7-4C08-AFAA-75EAFEC81D5A}"/>
              </a:ext>
            </a:extLst>
          </p:cNvPr>
          <p:cNvSpPr/>
          <p:nvPr/>
        </p:nvSpPr>
        <p:spPr>
          <a:xfrm>
            <a:off x="708477"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14 Cubo">
            <a:extLst>
              <a:ext uri="{FF2B5EF4-FFF2-40B4-BE49-F238E27FC236}">
                <a16:creationId xmlns:a16="http://schemas.microsoft.com/office/drawing/2014/main" id="{A257A31A-9549-4B06-98C5-DB59C642FB34}"/>
              </a:ext>
            </a:extLst>
          </p:cNvPr>
          <p:cNvSpPr/>
          <p:nvPr/>
        </p:nvSpPr>
        <p:spPr>
          <a:xfrm>
            <a:off x="708477"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14 Cubo">
            <a:extLst>
              <a:ext uri="{FF2B5EF4-FFF2-40B4-BE49-F238E27FC236}">
                <a16:creationId xmlns:a16="http://schemas.microsoft.com/office/drawing/2014/main" id="{6CAC47EA-604F-48F1-ABFF-B9BBAA2E3B11}"/>
              </a:ext>
            </a:extLst>
          </p:cNvPr>
          <p:cNvSpPr/>
          <p:nvPr/>
        </p:nvSpPr>
        <p:spPr>
          <a:xfrm>
            <a:off x="708477"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14 Cubo">
            <a:extLst>
              <a:ext uri="{FF2B5EF4-FFF2-40B4-BE49-F238E27FC236}">
                <a16:creationId xmlns:a16="http://schemas.microsoft.com/office/drawing/2014/main" id="{F6EC8032-5A89-47A4-BC3F-4366729C531E}"/>
              </a:ext>
            </a:extLst>
          </p:cNvPr>
          <p:cNvSpPr/>
          <p:nvPr/>
        </p:nvSpPr>
        <p:spPr>
          <a:xfrm>
            <a:off x="708477"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14 Cubo">
            <a:extLst>
              <a:ext uri="{FF2B5EF4-FFF2-40B4-BE49-F238E27FC236}">
                <a16:creationId xmlns:a16="http://schemas.microsoft.com/office/drawing/2014/main" id="{CCB73677-62A9-4D98-817A-D94FC8685254}"/>
              </a:ext>
            </a:extLst>
          </p:cNvPr>
          <p:cNvSpPr/>
          <p:nvPr/>
        </p:nvSpPr>
        <p:spPr>
          <a:xfrm>
            <a:off x="708477"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14 Cubo">
            <a:extLst>
              <a:ext uri="{FF2B5EF4-FFF2-40B4-BE49-F238E27FC236}">
                <a16:creationId xmlns:a16="http://schemas.microsoft.com/office/drawing/2014/main" id="{869F8087-04E9-4BD0-97BE-D244A2A65E16}"/>
              </a:ext>
            </a:extLst>
          </p:cNvPr>
          <p:cNvSpPr/>
          <p:nvPr/>
        </p:nvSpPr>
        <p:spPr>
          <a:xfrm>
            <a:off x="708477"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14 Cubo">
            <a:extLst>
              <a:ext uri="{FF2B5EF4-FFF2-40B4-BE49-F238E27FC236}">
                <a16:creationId xmlns:a16="http://schemas.microsoft.com/office/drawing/2014/main" id="{CFCD10C9-C1B7-4637-A315-9596F4236DFA}"/>
              </a:ext>
            </a:extLst>
          </p:cNvPr>
          <p:cNvSpPr/>
          <p:nvPr/>
        </p:nvSpPr>
        <p:spPr>
          <a:xfrm>
            <a:off x="708477"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14 Cubo">
            <a:extLst>
              <a:ext uri="{FF2B5EF4-FFF2-40B4-BE49-F238E27FC236}">
                <a16:creationId xmlns:a16="http://schemas.microsoft.com/office/drawing/2014/main" id="{218D1592-B9B6-4C7A-9D47-7D14697D18EB}"/>
              </a:ext>
            </a:extLst>
          </p:cNvPr>
          <p:cNvSpPr/>
          <p:nvPr/>
        </p:nvSpPr>
        <p:spPr>
          <a:xfrm>
            <a:off x="1905567"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14 Cubo">
            <a:extLst>
              <a:ext uri="{FF2B5EF4-FFF2-40B4-BE49-F238E27FC236}">
                <a16:creationId xmlns:a16="http://schemas.microsoft.com/office/drawing/2014/main" id="{9685E3FF-007D-4F3A-A288-700B21E7D166}"/>
              </a:ext>
            </a:extLst>
          </p:cNvPr>
          <p:cNvSpPr/>
          <p:nvPr/>
        </p:nvSpPr>
        <p:spPr>
          <a:xfrm>
            <a:off x="2144607" y="2504972"/>
            <a:ext cx="208800" cy="208800"/>
          </a:xfrm>
          <a:prstGeom prst="flowChartProcess">
            <a:avLst/>
          </a:prstGeom>
          <a:solidFill>
            <a:schemeClr val="tx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14 Cubo">
            <a:extLst>
              <a:ext uri="{FF2B5EF4-FFF2-40B4-BE49-F238E27FC236}">
                <a16:creationId xmlns:a16="http://schemas.microsoft.com/office/drawing/2014/main" id="{ADA0254A-43BF-46C4-AD38-4E46A427A2E6}"/>
              </a:ext>
            </a:extLst>
          </p:cNvPr>
          <p:cNvSpPr/>
          <p:nvPr/>
        </p:nvSpPr>
        <p:spPr>
          <a:xfrm>
            <a:off x="1905567"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14 Cubo">
            <a:extLst>
              <a:ext uri="{FF2B5EF4-FFF2-40B4-BE49-F238E27FC236}">
                <a16:creationId xmlns:a16="http://schemas.microsoft.com/office/drawing/2014/main" id="{214167A4-3258-49B6-8C3E-0FBBD67795F6}"/>
              </a:ext>
            </a:extLst>
          </p:cNvPr>
          <p:cNvSpPr/>
          <p:nvPr/>
        </p:nvSpPr>
        <p:spPr>
          <a:xfrm>
            <a:off x="1905567"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14 Cubo">
            <a:extLst>
              <a:ext uri="{FF2B5EF4-FFF2-40B4-BE49-F238E27FC236}">
                <a16:creationId xmlns:a16="http://schemas.microsoft.com/office/drawing/2014/main" id="{1E027831-AD74-4F4F-9B77-8D6BECFE6014}"/>
              </a:ext>
            </a:extLst>
          </p:cNvPr>
          <p:cNvSpPr/>
          <p:nvPr/>
        </p:nvSpPr>
        <p:spPr>
          <a:xfrm>
            <a:off x="1905567"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14 Cubo">
            <a:extLst>
              <a:ext uri="{FF2B5EF4-FFF2-40B4-BE49-F238E27FC236}">
                <a16:creationId xmlns:a16="http://schemas.microsoft.com/office/drawing/2014/main" id="{72B0F1B8-22A6-4F97-91AB-9D6780FB2138}"/>
              </a:ext>
            </a:extLst>
          </p:cNvPr>
          <p:cNvSpPr/>
          <p:nvPr/>
        </p:nvSpPr>
        <p:spPr>
          <a:xfrm>
            <a:off x="1905567"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14 Cubo">
            <a:extLst>
              <a:ext uri="{FF2B5EF4-FFF2-40B4-BE49-F238E27FC236}">
                <a16:creationId xmlns:a16="http://schemas.microsoft.com/office/drawing/2014/main" id="{A97CB07B-3C15-48AF-A9B5-DAA441AF3681}"/>
              </a:ext>
            </a:extLst>
          </p:cNvPr>
          <p:cNvSpPr/>
          <p:nvPr/>
        </p:nvSpPr>
        <p:spPr>
          <a:xfrm>
            <a:off x="1666149"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14 Cubo">
            <a:extLst>
              <a:ext uri="{FF2B5EF4-FFF2-40B4-BE49-F238E27FC236}">
                <a16:creationId xmlns:a16="http://schemas.microsoft.com/office/drawing/2014/main" id="{75C929DC-7801-4F3B-BC22-D87127050AEF}"/>
              </a:ext>
            </a:extLst>
          </p:cNvPr>
          <p:cNvSpPr/>
          <p:nvPr/>
        </p:nvSpPr>
        <p:spPr>
          <a:xfrm>
            <a:off x="1905567"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14 Cubo">
            <a:extLst>
              <a:ext uri="{FF2B5EF4-FFF2-40B4-BE49-F238E27FC236}">
                <a16:creationId xmlns:a16="http://schemas.microsoft.com/office/drawing/2014/main" id="{9432BA52-4D11-4564-BFDF-D0FE0E55965F}"/>
              </a:ext>
            </a:extLst>
          </p:cNvPr>
          <p:cNvSpPr/>
          <p:nvPr/>
        </p:nvSpPr>
        <p:spPr>
          <a:xfrm>
            <a:off x="1665897"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14 Cubo">
            <a:extLst>
              <a:ext uri="{FF2B5EF4-FFF2-40B4-BE49-F238E27FC236}">
                <a16:creationId xmlns:a16="http://schemas.microsoft.com/office/drawing/2014/main" id="{DCDA98C9-2D02-404E-8C3F-47722B80BEB4}"/>
              </a:ext>
            </a:extLst>
          </p:cNvPr>
          <p:cNvSpPr/>
          <p:nvPr/>
        </p:nvSpPr>
        <p:spPr>
          <a:xfrm>
            <a:off x="1905252"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4" name="14 Cubo">
            <a:extLst>
              <a:ext uri="{FF2B5EF4-FFF2-40B4-BE49-F238E27FC236}">
                <a16:creationId xmlns:a16="http://schemas.microsoft.com/office/drawing/2014/main" id="{CD6D1A7F-FBD8-4239-B71C-38D62135FD11}"/>
              </a:ext>
            </a:extLst>
          </p:cNvPr>
          <p:cNvSpPr/>
          <p:nvPr/>
        </p:nvSpPr>
        <p:spPr>
          <a:xfrm>
            <a:off x="1665897"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14 Cubo">
            <a:extLst>
              <a:ext uri="{FF2B5EF4-FFF2-40B4-BE49-F238E27FC236}">
                <a16:creationId xmlns:a16="http://schemas.microsoft.com/office/drawing/2014/main" id="{F3820B0B-03D7-4C2E-8C6D-5086EF4CAFCC}"/>
              </a:ext>
            </a:extLst>
          </p:cNvPr>
          <p:cNvSpPr/>
          <p:nvPr/>
        </p:nvSpPr>
        <p:spPr>
          <a:xfrm>
            <a:off x="1666149"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14 Cubo">
            <a:extLst>
              <a:ext uri="{FF2B5EF4-FFF2-40B4-BE49-F238E27FC236}">
                <a16:creationId xmlns:a16="http://schemas.microsoft.com/office/drawing/2014/main" id="{5976B541-7CF1-4425-9A18-41D58DBFD823}"/>
              </a:ext>
            </a:extLst>
          </p:cNvPr>
          <p:cNvSpPr/>
          <p:nvPr/>
        </p:nvSpPr>
        <p:spPr>
          <a:xfrm>
            <a:off x="1905567"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14 Cubo">
            <a:extLst>
              <a:ext uri="{FF2B5EF4-FFF2-40B4-BE49-F238E27FC236}">
                <a16:creationId xmlns:a16="http://schemas.microsoft.com/office/drawing/2014/main" id="{AF459DFE-466E-460A-AE75-46EC0BCAE5D8}"/>
              </a:ext>
            </a:extLst>
          </p:cNvPr>
          <p:cNvSpPr/>
          <p:nvPr/>
        </p:nvSpPr>
        <p:spPr>
          <a:xfrm>
            <a:off x="1665897"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14 Cubo">
            <a:extLst>
              <a:ext uri="{FF2B5EF4-FFF2-40B4-BE49-F238E27FC236}">
                <a16:creationId xmlns:a16="http://schemas.microsoft.com/office/drawing/2014/main" id="{C5143AE5-E6E9-45BA-8CB7-BDC50AB191AF}"/>
              </a:ext>
            </a:extLst>
          </p:cNvPr>
          <p:cNvSpPr/>
          <p:nvPr/>
        </p:nvSpPr>
        <p:spPr>
          <a:xfrm>
            <a:off x="1905252"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14 Cubo">
            <a:extLst>
              <a:ext uri="{FF2B5EF4-FFF2-40B4-BE49-F238E27FC236}">
                <a16:creationId xmlns:a16="http://schemas.microsoft.com/office/drawing/2014/main" id="{779CD6F2-8B6B-43AD-8AA7-1572D0DAFB69}"/>
              </a:ext>
            </a:extLst>
          </p:cNvPr>
          <p:cNvSpPr/>
          <p:nvPr/>
        </p:nvSpPr>
        <p:spPr>
          <a:xfrm>
            <a:off x="1905252"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14 Cubo">
            <a:extLst>
              <a:ext uri="{FF2B5EF4-FFF2-40B4-BE49-F238E27FC236}">
                <a16:creationId xmlns:a16="http://schemas.microsoft.com/office/drawing/2014/main" id="{7A9BC938-4CA1-4760-BA29-14A3FFB354CC}"/>
              </a:ext>
            </a:extLst>
          </p:cNvPr>
          <p:cNvSpPr/>
          <p:nvPr/>
        </p:nvSpPr>
        <p:spPr>
          <a:xfrm>
            <a:off x="2384403" y="2504972"/>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14 Cubo">
            <a:extLst>
              <a:ext uri="{FF2B5EF4-FFF2-40B4-BE49-F238E27FC236}">
                <a16:creationId xmlns:a16="http://schemas.microsoft.com/office/drawing/2014/main" id="{A1B47F74-934F-4677-ABA8-D3F433224ED8}"/>
              </a:ext>
            </a:extLst>
          </p:cNvPr>
          <p:cNvSpPr/>
          <p:nvPr/>
        </p:nvSpPr>
        <p:spPr>
          <a:xfrm>
            <a:off x="2623821" y="2504972"/>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14 Cubo">
            <a:extLst>
              <a:ext uri="{FF2B5EF4-FFF2-40B4-BE49-F238E27FC236}">
                <a16:creationId xmlns:a16="http://schemas.microsoft.com/office/drawing/2014/main" id="{F65D1E09-480E-44B8-8CCE-56D9F46E5627}"/>
              </a:ext>
            </a:extLst>
          </p:cNvPr>
          <p:cNvSpPr/>
          <p:nvPr/>
        </p:nvSpPr>
        <p:spPr>
          <a:xfrm>
            <a:off x="2384403" y="2744629"/>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14 Cubo">
            <a:extLst>
              <a:ext uri="{FF2B5EF4-FFF2-40B4-BE49-F238E27FC236}">
                <a16:creationId xmlns:a16="http://schemas.microsoft.com/office/drawing/2014/main" id="{C253B7A3-09A1-4142-97A0-0727F6DECF2E}"/>
              </a:ext>
            </a:extLst>
          </p:cNvPr>
          <p:cNvSpPr/>
          <p:nvPr/>
        </p:nvSpPr>
        <p:spPr>
          <a:xfrm>
            <a:off x="2623821" y="2744629"/>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14 Cubo">
            <a:extLst>
              <a:ext uri="{FF2B5EF4-FFF2-40B4-BE49-F238E27FC236}">
                <a16:creationId xmlns:a16="http://schemas.microsoft.com/office/drawing/2014/main" id="{D7794242-5822-43BB-BC41-6C0CAD158844}"/>
              </a:ext>
            </a:extLst>
          </p:cNvPr>
          <p:cNvSpPr/>
          <p:nvPr/>
        </p:nvSpPr>
        <p:spPr>
          <a:xfrm>
            <a:off x="2384403" y="2984286"/>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14 Cubo">
            <a:extLst>
              <a:ext uri="{FF2B5EF4-FFF2-40B4-BE49-F238E27FC236}">
                <a16:creationId xmlns:a16="http://schemas.microsoft.com/office/drawing/2014/main" id="{B7AA3FEE-E739-4C96-98B5-A2BA9E2A7189}"/>
              </a:ext>
            </a:extLst>
          </p:cNvPr>
          <p:cNvSpPr/>
          <p:nvPr/>
        </p:nvSpPr>
        <p:spPr>
          <a:xfrm>
            <a:off x="2623821" y="2984286"/>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14 Cubo">
            <a:extLst>
              <a:ext uri="{FF2B5EF4-FFF2-40B4-BE49-F238E27FC236}">
                <a16:creationId xmlns:a16="http://schemas.microsoft.com/office/drawing/2014/main" id="{A105AD91-F075-4343-8E07-0861514D3980}"/>
              </a:ext>
            </a:extLst>
          </p:cNvPr>
          <p:cNvSpPr/>
          <p:nvPr/>
        </p:nvSpPr>
        <p:spPr>
          <a:xfrm>
            <a:off x="2384403" y="3223943"/>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14 Cubo">
            <a:extLst>
              <a:ext uri="{FF2B5EF4-FFF2-40B4-BE49-F238E27FC236}">
                <a16:creationId xmlns:a16="http://schemas.microsoft.com/office/drawing/2014/main" id="{0477ADFB-4E0F-4E3F-8D25-4A3A27A6E4E6}"/>
              </a:ext>
            </a:extLst>
          </p:cNvPr>
          <p:cNvSpPr/>
          <p:nvPr/>
        </p:nvSpPr>
        <p:spPr>
          <a:xfrm>
            <a:off x="2623821" y="3223943"/>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14 Cubo">
            <a:extLst>
              <a:ext uri="{FF2B5EF4-FFF2-40B4-BE49-F238E27FC236}">
                <a16:creationId xmlns:a16="http://schemas.microsoft.com/office/drawing/2014/main" id="{8A14D3FB-94EF-4EF5-87B8-3671116C4FD1}"/>
              </a:ext>
            </a:extLst>
          </p:cNvPr>
          <p:cNvSpPr/>
          <p:nvPr/>
        </p:nvSpPr>
        <p:spPr>
          <a:xfrm>
            <a:off x="2384403" y="3463600"/>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14 Cubo">
            <a:extLst>
              <a:ext uri="{FF2B5EF4-FFF2-40B4-BE49-F238E27FC236}">
                <a16:creationId xmlns:a16="http://schemas.microsoft.com/office/drawing/2014/main" id="{98F4AF7C-1026-4783-8A69-F941203BAD13}"/>
              </a:ext>
            </a:extLst>
          </p:cNvPr>
          <p:cNvSpPr/>
          <p:nvPr/>
        </p:nvSpPr>
        <p:spPr>
          <a:xfrm>
            <a:off x="2623821" y="3463600"/>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14 Cubo">
            <a:extLst>
              <a:ext uri="{FF2B5EF4-FFF2-40B4-BE49-F238E27FC236}">
                <a16:creationId xmlns:a16="http://schemas.microsoft.com/office/drawing/2014/main" id="{06C6DAD6-24CF-4026-B2C3-FAE9C288D4CB}"/>
              </a:ext>
            </a:extLst>
          </p:cNvPr>
          <p:cNvSpPr/>
          <p:nvPr/>
        </p:nvSpPr>
        <p:spPr>
          <a:xfrm>
            <a:off x="2384403" y="3703257"/>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1" name="14 Cubo">
            <a:extLst>
              <a:ext uri="{FF2B5EF4-FFF2-40B4-BE49-F238E27FC236}">
                <a16:creationId xmlns:a16="http://schemas.microsoft.com/office/drawing/2014/main" id="{C0797537-0B17-4289-AB1F-707A37ECCD5B}"/>
              </a:ext>
            </a:extLst>
          </p:cNvPr>
          <p:cNvSpPr/>
          <p:nvPr/>
        </p:nvSpPr>
        <p:spPr>
          <a:xfrm>
            <a:off x="2623820" y="3703257"/>
            <a:ext cx="170179"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2" name="14 Cubo">
            <a:extLst>
              <a:ext uri="{FF2B5EF4-FFF2-40B4-BE49-F238E27FC236}">
                <a16:creationId xmlns:a16="http://schemas.microsoft.com/office/drawing/2014/main" id="{0026055A-9195-42F1-9349-DE946E9A31D2}"/>
              </a:ext>
            </a:extLst>
          </p:cNvPr>
          <p:cNvSpPr/>
          <p:nvPr/>
        </p:nvSpPr>
        <p:spPr>
          <a:xfrm>
            <a:off x="2383962" y="4420068"/>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14 Cubo">
            <a:extLst>
              <a:ext uri="{FF2B5EF4-FFF2-40B4-BE49-F238E27FC236}">
                <a16:creationId xmlns:a16="http://schemas.microsoft.com/office/drawing/2014/main" id="{C7C15D14-BAB2-4FB9-BD9D-6F500EFD2396}"/>
              </a:ext>
            </a:extLst>
          </p:cNvPr>
          <p:cNvSpPr/>
          <p:nvPr/>
        </p:nvSpPr>
        <p:spPr>
          <a:xfrm>
            <a:off x="262331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14 Cubo">
            <a:extLst>
              <a:ext uri="{FF2B5EF4-FFF2-40B4-BE49-F238E27FC236}">
                <a16:creationId xmlns:a16="http://schemas.microsoft.com/office/drawing/2014/main" id="{24B7FE33-8B74-4254-AF61-E4182D04F3AA}"/>
              </a:ext>
            </a:extLst>
          </p:cNvPr>
          <p:cNvSpPr/>
          <p:nvPr/>
        </p:nvSpPr>
        <p:spPr>
          <a:xfrm>
            <a:off x="2383962" y="4661885"/>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5" name="14 Cubo">
            <a:extLst>
              <a:ext uri="{FF2B5EF4-FFF2-40B4-BE49-F238E27FC236}">
                <a16:creationId xmlns:a16="http://schemas.microsoft.com/office/drawing/2014/main" id="{69566169-E815-407E-8981-F7FE9140FDA7}"/>
              </a:ext>
            </a:extLst>
          </p:cNvPr>
          <p:cNvSpPr/>
          <p:nvPr/>
        </p:nvSpPr>
        <p:spPr>
          <a:xfrm>
            <a:off x="262331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14 Cubo">
            <a:extLst>
              <a:ext uri="{FF2B5EF4-FFF2-40B4-BE49-F238E27FC236}">
                <a16:creationId xmlns:a16="http://schemas.microsoft.com/office/drawing/2014/main" id="{17D4FD6C-9F72-4598-8430-E752F80E0A14}"/>
              </a:ext>
            </a:extLst>
          </p:cNvPr>
          <p:cNvSpPr/>
          <p:nvPr/>
        </p:nvSpPr>
        <p:spPr>
          <a:xfrm>
            <a:off x="2384403" y="3942912"/>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14 Cubo">
            <a:extLst>
              <a:ext uri="{FF2B5EF4-FFF2-40B4-BE49-F238E27FC236}">
                <a16:creationId xmlns:a16="http://schemas.microsoft.com/office/drawing/2014/main" id="{0B1A5232-7C3A-4AE6-B54E-9B75149180AD}"/>
              </a:ext>
            </a:extLst>
          </p:cNvPr>
          <p:cNvSpPr/>
          <p:nvPr/>
        </p:nvSpPr>
        <p:spPr>
          <a:xfrm>
            <a:off x="2623821" y="3942912"/>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14 Cubo">
            <a:extLst>
              <a:ext uri="{FF2B5EF4-FFF2-40B4-BE49-F238E27FC236}">
                <a16:creationId xmlns:a16="http://schemas.microsoft.com/office/drawing/2014/main" id="{9E327839-9520-48F5-AEAE-52336DE36969}"/>
              </a:ext>
            </a:extLst>
          </p:cNvPr>
          <p:cNvSpPr/>
          <p:nvPr/>
        </p:nvSpPr>
        <p:spPr>
          <a:xfrm>
            <a:off x="2383962" y="4178249"/>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9" name="14 Cubo">
            <a:extLst>
              <a:ext uri="{FF2B5EF4-FFF2-40B4-BE49-F238E27FC236}">
                <a16:creationId xmlns:a16="http://schemas.microsoft.com/office/drawing/2014/main" id="{BBF9284B-E647-4BD6-8D1C-6F49CC884701}"/>
              </a:ext>
            </a:extLst>
          </p:cNvPr>
          <p:cNvSpPr/>
          <p:nvPr/>
        </p:nvSpPr>
        <p:spPr>
          <a:xfrm>
            <a:off x="2623317" y="4178249"/>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14 Cubo">
            <a:extLst>
              <a:ext uri="{FF2B5EF4-FFF2-40B4-BE49-F238E27FC236}">
                <a16:creationId xmlns:a16="http://schemas.microsoft.com/office/drawing/2014/main" id="{50849038-04EE-44E2-A9C7-A618EC3140C7}"/>
              </a:ext>
            </a:extLst>
          </p:cNvPr>
          <p:cNvSpPr/>
          <p:nvPr/>
        </p:nvSpPr>
        <p:spPr>
          <a:xfrm>
            <a:off x="765160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14 Cubo">
            <a:extLst>
              <a:ext uri="{FF2B5EF4-FFF2-40B4-BE49-F238E27FC236}">
                <a16:creationId xmlns:a16="http://schemas.microsoft.com/office/drawing/2014/main" id="{125213BA-404D-4CA0-8184-1D5EC4C9E6B4}"/>
              </a:ext>
            </a:extLst>
          </p:cNvPr>
          <p:cNvSpPr/>
          <p:nvPr/>
        </p:nvSpPr>
        <p:spPr>
          <a:xfrm>
            <a:off x="286323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14 Cubo">
            <a:extLst>
              <a:ext uri="{FF2B5EF4-FFF2-40B4-BE49-F238E27FC236}">
                <a16:creationId xmlns:a16="http://schemas.microsoft.com/office/drawing/2014/main" id="{2CDC0BEF-42EE-4C3C-B534-92885E1CF1C1}"/>
              </a:ext>
            </a:extLst>
          </p:cNvPr>
          <p:cNvSpPr/>
          <p:nvPr/>
        </p:nvSpPr>
        <p:spPr>
          <a:xfrm>
            <a:off x="310265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14 Cubo">
            <a:extLst>
              <a:ext uri="{FF2B5EF4-FFF2-40B4-BE49-F238E27FC236}">
                <a16:creationId xmlns:a16="http://schemas.microsoft.com/office/drawing/2014/main" id="{A9DF6F21-3D09-4AF8-B06A-44F0E6F0BAE7}"/>
              </a:ext>
            </a:extLst>
          </p:cNvPr>
          <p:cNvSpPr/>
          <p:nvPr/>
        </p:nvSpPr>
        <p:spPr>
          <a:xfrm>
            <a:off x="334207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14 Cubo">
            <a:extLst>
              <a:ext uri="{FF2B5EF4-FFF2-40B4-BE49-F238E27FC236}">
                <a16:creationId xmlns:a16="http://schemas.microsoft.com/office/drawing/2014/main" id="{CCCCC4E6-7895-4EFB-A3A8-710FD4D4238A}"/>
              </a:ext>
            </a:extLst>
          </p:cNvPr>
          <p:cNvSpPr/>
          <p:nvPr/>
        </p:nvSpPr>
        <p:spPr>
          <a:xfrm>
            <a:off x="358149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14 Cubo">
            <a:extLst>
              <a:ext uri="{FF2B5EF4-FFF2-40B4-BE49-F238E27FC236}">
                <a16:creationId xmlns:a16="http://schemas.microsoft.com/office/drawing/2014/main" id="{B5893C86-6DDD-4685-97BF-480D89A24E99}"/>
              </a:ext>
            </a:extLst>
          </p:cNvPr>
          <p:cNvSpPr/>
          <p:nvPr/>
        </p:nvSpPr>
        <p:spPr>
          <a:xfrm>
            <a:off x="382091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14 Cubo">
            <a:extLst>
              <a:ext uri="{FF2B5EF4-FFF2-40B4-BE49-F238E27FC236}">
                <a16:creationId xmlns:a16="http://schemas.microsoft.com/office/drawing/2014/main" id="{51C05B7B-AB5B-45E8-B3F9-271D86A33D01}"/>
              </a:ext>
            </a:extLst>
          </p:cNvPr>
          <p:cNvSpPr/>
          <p:nvPr/>
        </p:nvSpPr>
        <p:spPr>
          <a:xfrm>
            <a:off x="406032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14 Cubo">
            <a:extLst>
              <a:ext uri="{FF2B5EF4-FFF2-40B4-BE49-F238E27FC236}">
                <a16:creationId xmlns:a16="http://schemas.microsoft.com/office/drawing/2014/main" id="{3DE4E4BF-0DD4-46AD-ACDD-3DC17B33C813}"/>
              </a:ext>
            </a:extLst>
          </p:cNvPr>
          <p:cNvSpPr/>
          <p:nvPr/>
        </p:nvSpPr>
        <p:spPr>
          <a:xfrm>
            <a:off x="429974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14 Cubo">
            <a:extLst>
              <a:ext uri="{FF2B5EF4-FFF2-40B4-BE49-F238E27FC236}">
                <a16:creationId xmlns:a16="http://schemas.microsoft.com/office/drawing/2014/main" id="{14AB5E9F-7BF1-469C-A67B-AFB45AECB613}"/>
              </a:ext>
            </a:extLst>
          </p:cNvPr>
          <p:cNvSpPr/>
          <p:nvPr/>
        </p:nvSpPr>
        <p:spPr>
          <a:xfrm>
            <a:off x="453916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14 Cubo">
            <a:extLst>
              <a:ext uri="{FF2B5EF4-FFF2-40B4-BE49-F238E27FC236}">
                <a16:creationId xmlns:a16="http://schemas.microsoft.com/office/drawing/2014/main" id="{2F584900-3B6A-4FDC-B519-2E443EBF5D0C}"/>
              </a:ext>
            </a:extLst>
          </p:cNvPr>
          <p:cNvSpPr/>
          <p:nvPr/>
        </p:nvSpPr>
        <p:spPr>
          <a:xfrm>
            <a:off x="477858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0" name="14 Cubo">
            <a:extLst>
              <a:ext uri="{FF2B5EF4-FFF2-40B4-BE49-F238E27FC236}">
                <a16:creationId xmlns:a16="http://schemas.microsoft.com/office/drawing/2014/main" id="{A02D613A-9C3A-4B92-93F0-9370D484F54A}"/>
              </a:ext>
            </a:extLst>
          </p:cNvPr>
          <p:cNvSpPr/>
          <p:nvPr/>
        </p:nvSpPr>
        <p:spPr>
          <a:xfrm>
            <a:off x="286323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14 Cubo">
            <a:extLst>
              <a:ext uri="{FF2B5EF4-FFF2-40B4-BE49-F238E27FC236}">
                <a16:creationId xmlns:a16="http://schemas.microsoft.com/office/drawing/2014/main" id="{E98F768C-B471-4350-AB3A-AE5E8A2251DD}"/>
              </a:ext>
            </a:extLst>
          </p:cNvPr>
          <p:cNvSpPr/>
          <p:nvPr/>
        </p:nvSpPr>
        <p:spPr>
          <a:xfrm>
            <a:off x="310265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14 Cubo">
            <a:extLst>
              <a:ext uri="{FF2B5EF4-FFF2-40B4-BE49-F238E27FC236}">
                <a16:creationId xmlns:a16="http://schemas.microsoft.com/office/drawing/2014/main" id="{B4C64C5F-2CBF-4B12-8212-012A90B1AD7F}"/>
              </a:ext>
            </a:extLst>
          </p:cNvPr>
          <p:cNvSpPr/>
          <p:nvPr/>
        </p:nvSpPr>
        <p:spPr>
          <a:xfrm>
            <a:off x="334207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14 Cubo">
            <a:extLst>
              <a:ext uri="{FF2B5EF4-FFF2-40B4-BE49-F238E27FC236}">
                <a16:creationId xmlns:a16="http://schemas.microsoft.com/office/drawing/2014/main" id="{148AA640-EA61-4C11-8B74-31592157A8FD}"/>
              </a:ext>
            </a:extLst>
          </p:cNvPr>
          <p:cNvSpPr/>
          <p:nvPr/>
        </p:nvSpPr>
        <p:spPr>
          <a:xfrm>
            <a:off x="358149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14 Cubo">
            <a:extLst>
              <a:ext uri="{FF2B5EF4-FFF2-40B4-BE49-F238E27FC236}">
                <a16:creationId xmlns:a16="http://schemas.microsoft.com/office/drawing/2014/main" id="{50319FF9-EC69-4EC3-B64C-D7173431D2C1}"/>
              </a:ext>
            </a:extLst>
          </p:cNvPr>
          <p:cNvSpPr/>
          <p:nvPr/>
        </p:nvSpPr>
        <p:spPr>
          <a:xfrm>
            <a:off x="382091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14 Cubo">
            <a:extLst>
              <a:ext uri="{FF2B5EF4-FFF2-40B4-BE49-F238E27FC236}">
                <a16:creationId xmlns:a16="http://schemas.microsoft.com/office/drawing/2014/main" id="{DCDACA21-DBC3-4F04-86E1-4F59AE43825C}"/>
              </a:ext>
            </a:extLst>
          </p:cNvPr>
          <p:cNvSpPr/>
          <p:nvPr/>
        </p:nvSpPr>
        <p:spPr>
          <a:xfrm>
            <a:off x="406032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14 Cubo">
            <a:extLst>
              <a:ext uri="{FF2B5EF4-FFF2-40B4-BE49-F238E27FC236}">
                <a16:creationId xmlns:a16="http://schemas.microsoft.com/office/drawing/2014/main" id="{C475AE88-EE94-4160-88D9-C6EC7CC604E2}"/>
              </a:ext>
            </a:extLst>
          </p:cNvPr>
          <p:cNvSpPr/>
          <p:nvPr/>
        </p:nvSpPr>
        <p:spPr>
          <a:xfrm>
            <a:off x="429974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14 Cubo">
            <a:extLst>
              <a:ext uri="{FF2B5EF4-FFF2-40B4-BE49-F238E27FC236}">
                <a16:creationId xmlns:a16="http://schemas.microsoft.com/office/drawing/2014/main" id="{71E8B39C-1C9B-4838-9C14-7D344197A11E}"/>
              </a:ext>
            </a:extLst>
          </p:cNvPr>
          <p:cNvSpPr/>
          <p:nvPr/>
        </p:nvSpPr>
        <p:spPr>
          <a:xfrm>
            <a:off x="453916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14 Cubo">
            <a:extLst>
              <a:ext uri="{FF2B5EF4-FFF2-40B4-BE49-F238E27FC236}">
                <a16:creationId xmlns:a16="http://schemas.microsoft.com/office/drawing/2014/main" id="{A2292DE5-F93A-4D93-B8B8-2943605B9104}"/>
              </a:ext>
            </a:extLst>
          </p:cNvPr>
          <p:cNvSpPr/>
          <p:nvPr/>
        </p:nvSpPr>
        <p:spPr>
          <a:xfrm>
            <a:off x="477858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14 Cubo">
            <a:extLst>
              <a:ext uri="{FF2B5EF4-FFF2-40B4-BE49-F238E27FC236}">
                <a16:creationId xmlns:a16="http://schemas.microsoft.com/office/drawing/2014/main" id="{AB2770EB-DDF2-46AD-B3D4-B899D9461FFD}"/>
              </a:ext>
            </a:extLst>
          </p:cNvPr>
          <p:cNvSpPr/>
          <p:nvPr/>
        </p:nvSpPr>
        <p:spPr>
          <a:xfrm>
            <a:off x="286323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14 Cubo">
            <a:extLst>
              <a:ext uri="{FF2B5EF4-FFF2-40B4-BE49-F238E27FC236}">
                <a16:creationId xmlns:a16="http://schemas.microsoft.com/office/drawing/2014/main" id="{57015A15-B0CE-4629-92F9-665B9EAA1FDA}"/>
              </a:ext>
            </a:extLst>
          </p:cNvPr>
          <p:cNvSpPr/>
          <p:nvPr/>
        </p:nvSpPr>
        <p:spPr>
          <a:xfrm>
            <a:off x="310265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14 Cubo">
            <a:extLst>
              <a:ext uri="{FF2B5EF4-FFF2-40B4-BE49-F238E27FC236}">
                <a16:creationId xmlns:a16="http://schemas.microsoft.com/office/drawing/2014/main" id="{9154E6FF-03E6-450E-8724-4C9D60F40110}"/>
              </a:ext>
            </a:extLst>
          </p:cNvPr>
          <p:cNvSpPr/>
          <p:nvPr/>
        </p:nvSpPr>
        <p:spPr>
          <a:xfrm>
            <a:off x="334207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14 Cubo">
            <a:extLst>
              <a:ext uri="{FF2B5EF4-FFF2-40B4-BE49-F238E27FC236}">
                <a16:creationId xmlns:a16="http://schemas.microsoft.com/office/drawing/2014/main" id="{5399618E-ADE3-4995-89F0-C5949D69FEC9}"/>
              </a:ext>
            </a:extLst>
          </p:cNvPr>
          <p:cNvSpPr/>
          <p:nvPr/>
        </p:nvSpPr>
        <p:spPr>
          <a:xfrm>
            <a:off x="358149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14 Cubo">
            <a:extLst>
              <a:ext uri="{FF2B5EF4-FFF2-40B4-BE49-F238E27FC236}">
                <a16:creationId xmlns:a16="http://schemas.microsoft.com/office/drawing/2014/main" id="{7E97121A-C06F-465D-A2CE-EFC3BAFFBAC7}"/>
              </a:ext>
            </a:extLst>
          </p:cNvPr>
          <p:cNvSpPr/>
          <p:nvPr/>
        </p:nvSpPr>
        <p:spPr>
          <a:xfrm>
            <a:off x="382091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4" name="14 Cubo">
            <a:extLst>
              <a:ext uri="{FF2B5EF4-FFF2-40B4-BE49-F238E27FC236}">
                <a16:creationId xmlns:a16="http://schemas.microsoft.com/office/drawing/2014/main" id="{BF91F73B-638C-4387-B753-DB67528EED5C}"/>
              </a:ext>
            </a:extLst>
          </p:cNvPr>
          <p:cNvSpPr/>
          <p:nvPr/>
        </p:nvSpPr>
        <p:spPr>
          <a:xfrm>
            <a:off x="406032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5" name="14 Cubo">
            <a:extLst>
              <a:ext uri="{FF2B5EF4-FFF2-40B4-BE49-F238E27FC236}">
                <a16:creationId xmlns:a16="http://schemas.microsoft.com/office/drawing/2014/main" id="{FBE41A72-B1DA-4E61-A84D-D9BEF0F809D1}"/>
              </a:ext>
            </a:extLst>
          </p:cNvPr>
          <p:cNvSpPr/>
          <p:nvPr/>
        </p:nvSpPr>
        <p:spPr>
          <a:xfrm>
            <a:off x="429974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6" name="14 Cubo">
            <a:extLst>
              <a:ext uri="{FF2B5EF4-FFF2-40B4-BE49-F238E27FC236}">
                <a16:creationId xmlns:a16="http://schemas.microsoft.com/office/drawing/2014/main" id="{4D6ED996-8823-4446-9504-DD65CC261CAD}"/>
              </a:ext>
            </a:extLst>
          </p:cNvPr>
          <p:cNvSpPr/>
          <p:nvPr/>
        </p:nvSpPr>
        <p:spPr>
          <a:xfrm>
            <a:off x="453916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7" name="14 Cubo">
            <a:extLst>
              <a:ext uri="{FF2B5EF4-FFF2-40B4-BE49-F238E27FC236}">
                <a16:creationId xmlns:a16="http://schemas.microsoft.com/office/drawing/2014/main" id="{374C93C2-1071-4215-9A80-448DC78CC1DC}"/>
              </a:ext>
            </a:extLst>
          </p:cNvPr>
          <p:cNvSpPr/>
          <p:nvPr/>
        </p:nvSpPr>
        <p:spPr>
          <a:xfrm>
            <a:off x="477858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8" name="14 Cubo">
            <a:extLst>
              <a:ext uri="{FF2B5EF4-FFF2-40B4-BE49-F238E27FC236}">
                <a16:creationId xmlns:a16="http://schemas.microsoft.com/office/drawing/2014/main" id="{0664E120-3995-44F9-B91C-7B5A1B6E3C3D}"/>
              </a:ext>
            </a:extLst>
          </p:cNvPr>
          <p:cNvSpPr/>
          <p:nvPr/>
        </p:nvSpPr>
        <p:spPr>
          <a:xfrm>
            <a:off x="286323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9" name="14 Cubo">
            <a:extLst>
              <a:ext uri="{FF2B5EF4-FFF2-40B4-BE49-F238E27FC236}">
                <a16:creationId xmlns:a16="http://schemas.microsoft.com/office/drawing/2014/main" id="{53A5BEB7-04EA-4D0E-8F4E-65D3D1B49147}"/>
              </a:ext>
            </a:extLst>
          </p:cNvPr>
          <p:cNvSpPr/>
          <p:nvPr/>
        </p:nvSpPr>
        <p:spPr>
          <a:xfrm>
            <a:off x="310265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14 Cubo">
            <a:extLst>
              <a:ext uri="{FF2B5EF4-FFF2-40B4-BE49-F238E27FC236}">
                <a16:creationId xmlns:a16="http://schemas.microsoft.com/office/drawing/2014/main" id="{A8E30D6F-B8C0-4201-BD30-2889D8E89698}"/>
              </a:ext>
            </a:extLst>
          </p:cNvPr>
          <p:cNvSpPr/>
          <p:nvPr/>
        </p:nvSpPr>
        <p:spPr>
          <a:xfrm>
            <a:off x="334207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14 Cubo">
            <a:extLst>
              <a:ext uri="{FF2B5EF4-FFF2-40B4-BE49-F238E27FC236}">
                <a16:creationId xmlns:a16="http://schemas.microsoft.com/office/drawing/2014/main" id="{A270100A-924E-4022-B31A-E6F127C469A1}"/>
              </a:ext>
            </a:extLst>
          </p:cNvPr>
          <p:cNvSpPr/>
          <p:nvPr/>
        </p:nvSpPr>
        <p:spPr>
          <a:xfrm>
            <a:off x="358149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14 Cubo">
            <a:extLst>
              <a:ext uri="{FF2B5EF4-FFF2-40B4-BE49-F238E27FC236}">
                <a16:creationId xmlns:a16="http://schemas.microsoft.com/office/drawing/2014/main" id="{3D4EA45B-FF93-4C22-8A57-139983214653}"/>
              </a:ext>
            </a:extLst>
          </p:cNvPr>
          <p:cNvSpPr/>
          <p:nvPr/>
        </p:nvSpPr>
        <p:spPr>
          <a:xfrm>
            <a:off x="382091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14 Cubo">
            <a:extLst>
              <a:ext uri="{FF2B5EF4-FFF2-40B4-BE49-F238E27FC236}">
                <a16:creationId xmlns:a16="http://schemas.microsoft.com/office/drawing/2014/main" id="{4E6E79E7-A01C-4C15-8B51-396EC41118D9}"/>
              </a:ext>
            </a:extLst>
          </p:cNvPr>
          <p:cNvSpPr/>
          <p:nvPr/>
        </p:nvSpPr>
        <p:spPr>
          <a:xfrm>
            <a:off x="406032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14 Cubo">
            <a:extLst>
              <a:ext uri="{FF2B5EF4-FFF2-40B4-BE49-F238E27FC236}">
                <a16:creationId xmlns:a16="http://schemas.microsoft.com/office/drawing/2014/main" id="{BBA062BC-9145-4730-A179-C3458350385F}"/>
              </a:ext>
            </a:extLst>
          </p:cNvPr>
          <p:cNvSpPr/>
          <p:nvPr/>
        </p:nvSpPr>
        <p:spPr>
          <a:xfrm>
            <a:off x="429974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14 Cubo">
            <a:extLst>
              <a:ext uri="{FF2B5EF4-FFF2-40B4-BE49-F238E27FC236}">
                <a16:creationId xmlns:a16="http://schemas.microsoft.com/office/drawing/2014/main" id="{3F13CFFD-F2AC-4BEB-8CFB-CB87BE02603F}"/>
              </a:ext>
            </a:extLst>
          </p:cNvPr>
          <p:cNvSpPr/>
          <p:nvPr/>
        </p:nvSpPr>
        <p:spPr>
          <a:xfrm>
            <a:off x="453916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14 Cubo">
            <a:extLst>
              <a:ext uri="{FF2B5EF4-FFF2-40B4-BE49-F238E27FC236}">
                <a16:creationId xmlns:a16="http://schemas.microsoft.com/office/drawing/2014/main" id="{83061B96-1318-40A0-9DBD-B7731F99FBAF}"/>
              </a:ext>
            </a:extLst>
          </p:cNvPr>
          <p:cNvSpPr/>
          <p:nvPr/>
        </p:nvSpPr>
        <p:spPr>
          <a:xfrm>
            <a:off x="477858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14 Cubo">
            <a:extLst>
              <a:ext uri="{FF2B5EF4-FFF2-40B4-BE49-F238E27FC236}">
                <a16:creationId xmlns:a16="http://schemas.microsoft.com/office/drawing/2014/main" id="{7B58CE08-35E2-4D7B-9AE7-9CD3A4C0D1E1}"/>
              </a:ext>
            </a:extLst>
          </p:cNvPr>
          <p:cNvSpPr/>
          <p:nvPr/>
        </p:nvSpPr>
        <p:spPr>
          <a:xfrm>
            <a:off x="286323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14 Cubo">
            <a:extLst>
              <a:ext uri="{FF2B5EF4-FFF2-40B4-BE49-F238E27FC236}">
                <a16:creationId xmlns:a16="http://schemas.microsoft.com/office/drawing/2014/main" id="{34137E00-D612-4B8E-93B1-72F200274080}"/>
              </a:ext>
            </a:extLst>
          </p:cNvPr>
          <p:cNvSpPr/>
          <p:nvPr/>
        </p:nvSpPr>
        <p:spPr>
          <a:xfrm>
            <a:off x="310265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14 Cubo">
            <a:extLst>
              <a:ext uri="{FF2B5EF4-FFF2-40B4-BE49-F238E27FC236}">
                <a16:creationId xmlns:a16="http://schemas.microsoft.com/office/drawing/2014/main" id="{24FE4DBB-576B-45A8-8CB3-DD484385C46E}"/>
              </a:ext>
            </a:extLst>
          </p:cNvPr>
          <p:cNvSpPr/>
          <p:nvPr/>
        </p:nvSpPr>
        <p:spPr>
          <a:xfrm>
            <a:off x="334207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14 Cubo">
            <a:extLst>
              <a:ext uri="{FF2B5EF4-FFF2-40B4-BE49-F238E27FC236}">
                <a16:creationId xmlns:a16="http://schemas.microsoft.com/office/drawing/2014/main" id="{0EEE3FE7-37B3-4873-8A52-B12779034F06}"/>
              </a:ext>
            </a:extLst>
          </p:cNvPr>
          <p:cNvSpPr/>
          <p:nvPr/>
        </p:nvSpPr>
        <p:spPr>
          <a:xfrm>
            <a:off x="358149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14 Cubo">
            <a:extLst>
              <a:ext uri="{FF2B5EF4-FFF2-40B4-BE49-F238E27FC236}">
                <a16:creationId xmlns:a16="http://schemas.microsoft.com/office/drawing/2014/main" id="{A5EF2334-6D3F-4574-8984-FB5A174CBABA}"/>
              </a:ext>
            </a:extLst>
          </p:cNvPr>
          <p:cNvSpPr/>
          <p:nvPr/>
        </p:nvSpPr>
        <p:spPr>
          <a:xfrm>
            <a:off x="382091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14 Cubo">
            <a:extLst>
              <a:ext uri="{FF2B5EF4-FFF2-40B4-BE49-F238E27FC236}">
                <a16:creationId xmlns:a16="http://schemas.microsoft.com/office/drawing/2014/main" id="{768E8C0B-0821-42B8-8EAA-D16026BA79B1}"/>
              </a:ext>
            </a:extLst>
          </p:cNvPr>
          <p:cNvSpPr/>
          <p:nvPr/>
        </p:nvSpPr>
        <p:spPr>
          <a:xfrm>
            <a:off x="406032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14 Cubo">
            <a:extLst>
              <a:ext uri="{FF2B5EF4-FFF2-40B4-BE49-F238E27FC236}">
                <a16:creationId xmlns:a16="http://schemas.microsoft.com/office/drawing/2014/main" id="{7F2FC6C4-6EDC-4EF7-AE66-9DD418A88CD6}"/>
              </a:ext>
            </a:extLst>
          </p:cNvPr>
          <p:cNvSpPr/>
          <p:nvPr/>
        </p:nvSpPr>
        <p:spPr>
          <a:xfrm>
            <a:off x="429974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14 Cubo">
            <a:extLst>
              <a:ext uri="{FF2B5EF4-FFF2-40B4-BE49-F238E27FC236}">
                <a16:creationId xmlns:a16="http://schemas.microsoft.com/office/drawing/2014/main" id="{918077E1-1CD1-4257-861D-727FC1534CA8}"/>
              </a:ext>
            </a:extLst>
          </p:cNvPr>
          <p:cNvSpPr/>
          <p:nvPr/>
        </p:nvSpPr>
        <p:spPr>
          <a:xfrm>
            <a:off x="453916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14 Cubo">
            <a:extLst>
              <a:ext uri="{FF2B5EF4-FFF2-40B4-BE49-F238E27FC236}">
                <a16:creationId xmlns:a16="http://schemas.microsoft.com/office/drawing/2014/main" id="{C34997B3-5F98-45EB-A4F1-C51DC7971FDE}"/>
              </a:ext>
            </a:extLst>
          </p:cNvPr>
          <p:cNvSpPr/>
          <p:nvPr/>
        </p:nvSpPr>
        <p:spPr>
          <a:xfrm>
            <a:off x="477858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14 Cubo">
            <a:extLst>
              <a:ext uri="{FF2B5EF4-FFF2-40B4-BE49-F238E27FC236}">
                <a16:creationId xmlns:a16="http://schemas.microsoft.com/office/drawing/2014/main" id="{C7424141-4165-41FB-A922-781D995582BF}"/>
              </a:ext>
            </a:extLst>
          </p:cNvPr>
          <p:cNvSpPr/>
          <p:nvPr/>
        </p:nvSpPr>
        <p:spPr>
          <a:xfrm>
            <a:off x="286323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14 Cubo">
            <a:extLst>
              <a:ext uri="{FF2B5EF4-FFF2-40B4-BE49-F238E27FC236}">
                <a16:creationId xmlns:a16="http://schemas.microsoft.com/office/drawing/2014/main" id="{39DDC883-BA90-4170-BA02-BD085B84BFE3}"/>
              </a:ext>
            </a:extLst>
          </p:cNvPr>
          <p:cNvSpPr/>
          <p:nvPr/>
        </p:nvSpPr>
        <p:spPr>
          <a:xfrm>
            <a:off x="310265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14 Cubo">
            <a:extLst>
              <a:ext uri="{FF2B5EF4-FFF2-40B4-BE49-F238E27FC236}">
                <a16:creationId xmlns:a16="http://schemas.microsoft.com/office/drawing/2014/main" id="{21A6249D-5E7D-4ABE-BDA2-7DCC70A5B788}"/>
              </a:ext>
            </a:extLst>
          </p:cNvPr>
          <p:cNvSpPr/>
          <p:nvPr/>
        </p:nvSpPr>
        <p:spPr>
          <a:xfrm>
            <a:off x="334207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9" name="14 Cubo">
            <a:extLst>
              <a:ext uri="{FF2B5EF4-FFF2-40B4-BE49-F238E27FC236}">
                <a16:creationId xmlns:a16="http://schemas.microsoft.com/office/drawing/2014/main" id="{92C85C94-D8A6-49C1-BE93-13A5308B1592}"/>
              </a:ext>
            </a:extLst>
          </p:cNvPr>
          <p:cNvSpPr/>
          <p:nvPr/>
        </p:nvSpPr>
        <p:spPr>
          <a:xfrm>
            <a:off x="358149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14 Cubo">
            <a:extLst>
              <a:ext uri="{FF2B5EF4-FFF2-40B4-BE49-F238E27FC236}">
                <a16:creationId xmlns:a16="http://schemas.microsoft.com/office/drawing/2014/main" id="{B25371C6-0B72-42F9-A21F-583B2A85A009}"/>
              </a:ext>
            </a:extLst>
          </p:cNvPr>
          <p:cNvSpPr/>
          <p:nvPr/>
        </p:nvSpPr>
        <p:spPr>
          <a:xfrm>
            <a:off x="382091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1" name="14 Cubo">
            <a:extLst>
              <a:ext uri="{FF2B5EF4-FFF2-40B4-BE49-F238E27FC236}">
                <a16:creationId xmlns:a16="http://schemas.microsoft.com/office/drawing/2014/main" id="{EEF18008-DEEA-4A73-BAA9-0A3A6C676057}"/>
              </a:ext>
            </a:extLst>
          </p:cNvPr>
          <p:cNvSpPr/>
          <p:nvPr/>
        </p:nvSpPr>
        <p:spPr>
          <a:xfrm>
            <a:off x="406032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2" name="14 Cubo">
            <a:extLst>
              <a:ext uri="{FF2B5EF4-FFF2-40B4-BE49-F238E27FC236}">
                <a16:creationId xmlns:a16="http://schemas.microsoft.com/office/drawing/2014/main" id="{241FD18F-92C8-49B4-A00B-87D4E9F11D1A}"/>
              </a:ext>
            </a:extLst>
          </p:cNvPr>
          <p:cNvSpPr/>
          <p:nvPr/>
        </p:nvSpPr>
        <p:spPr>
          <a:xfrm>
            <a:off x="429974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3" name="14 Cubo">
            <a:extLst>
              <a:ext uri="{FF2B5EF4-FFF2-40B4-BE49-F238E27FC236}">
                <a16:creationId xmlns:a16="http://schemas.microsoft.com/office/drawing/2014/main" id="{25A8E558-DE92-4C08-A4A5-B6B7935A5C87}"/>
              </a:ext>
            </a:extLst>
          </p:cNvPr>
          <p:cNvSpPr/>
          <p:nvPr/>
        </p:nvSpPr>
        <p:spPr>
          <a:xfrm>
            <a:off x="453916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4" name="14 Cubo">
            <a:extLst>
              <a:ext uri="{FF2B5EF4-FFF2-40B4-BE49-F238E27FC236}">
                <a16:creationId xmlns:a16="http://schemas.microsoft.com/office/drawing/2014/main" id="{25469145-A2B3-4833-812A-18842C7075EA}"/>
              </a:ext>
            </a:extLst>
          </p:cNvPr>
          <p:cNvSpPr/>
          <p:nvPr/>
        </p:nvSpPr>
        <p:spPr>
          <a:xfrm>
            <a:off x="477858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14 Cubo">
            <a:extLst>
              <a:ext uri="{FF2B5EF4-FFF2-40B4-BE49-F238E27FC236}">
                <a16:creationId xmlns:a16="http://schemas.microsoft.com/office/drawing/2014/main" id="{2CF5C972-C107-4A1A-BA40-3E73F9F4BDBD}"/>
              </a:ext>
            </a:extLst>
          </p:cNvPr>
          <p:cNvSpPr/>
          <p:nvPr/>
        </p:nvSpPr>
        <p:spPr>
          <a:xfrm>
            <a:off x="286267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14 Cubo">
            <a:extLst>
              <a:ext uri="{FF2B5EF4-FFF2-40B4-BE49-F238E27FC236}">
                <a16:creationId xmlns:a16="http://schemas.microsoft.com/office/drawing/2014/main" id="{48078C3D-2543-4F1F-981D-AE80228ADAFA}"/>
              </a:ext>
            </a:extLst>
          </p:cNvPr>
          <p:cNvSpPr/>
          <p:nvPr/>
        </p:nvSpPr>
        <p:spPr>
          <a:xfrm>
            <a:off x="310202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14 Cubo">
            <a:extLst>
              <a:ext uri="{FF2B5EF4-FFF2-40B4-BE49-F238E27FC236}">
                <a16:creationId xmlns:a16="http://schemas.microsoft.com/office/drawing/2014/main" id="{8F0684AE-B783-448E-8545-36F923F4B2DA}"/>
              </a:ext>
            </a:extLst>
          </p:cNvPr>
          <p:cNvSpPr/>
          <p:nvPr/>
        </p:nvSpPr>
        <p:spPr>
          <a:xfrm>
            <a:off x="334138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14 Cubo">
            <a:extLst>
              <a:ext uri="{FF2B5EF4-FFF2-40B4-BE49-F238E27FC236}">
                <a16:creationId xmlns:a16="http://schemas.microsoft.com/office/drawing/2014/main" id="{B3A049D0-7EAF-407B-82DF-56DE43949B6B}"/>
              </a:ext>
            </a:extLst>
          </p:cNvPr>
          <p:cNvSpPr/>
          <p:nvPr/>
        </p:nvSpPr>
        <p:spPr>
          <a:xfrm>
            <a:off x="358073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14 Cubo">
            <a:extLst>
              <a:ext uri="{FF2B5EF4-FFF2-40B4-BE49-F238E27FC236}">
                <a16:creationId xmlns:a16="http://schemas.microsoft.com/office/drawing/2014/main" id="{24AC4B2F-0E6E-4856-9D2D-D0D6236F6DC2}"/>
              </a:ext>
            </a:extLst>
          </p:cNvPr>
          <p:cNvSpPr/>
          <p:nvPr/>
        </p:nvSpPr>
        <p:spPr>
          <a:xfrm>
            <a:off x="382009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14 Cubo">
            <a:extLst>
              <a:ext uri="{FF2B5EF4-FFF2-40B4-BE49-F238E27FC236}">
                <a16:creationId xmlns:a16="http://schemas.microsoft.com/office/drawing/2014/main" id="{655600B1-8726-4428-8EAA-4119E786DFA3}"/>
              </a:ext>
            </a:extLst>
          </p:cNvPr>
          <p:cNvSpPr/>
          <p:nvPr/>
        </p:nvSpPr>
        <p:spPr>
          <a:xfrm>
            <a:off x="405944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14 Cubo">
            <a:extLst>
              <a:ext uri="{FF2B5EF4-FFF2-40B4-BE49-F238E27FC236}">
                <a16:creationId xmlns:a16="http://schemas.microsoft.com/office/drawing/2014/main" id="{A9E4F7A1-B8EF-4D01-9F5A-045BD23E1519}"/>
              </a:ext>
            </a:extLst>
          </p:cNvPr>
          <p:cNvSpPr/>
          <p:nvPr/>
        </p:nvSpPr>
        <p:spPr>
          <a:xfrm>
            <a:off x="429880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14 Cubo">
            <a:extLst>
              <a:ext uri="{FF2B5EF4-FFF2-40B4-BE49-F238E27FC236}">
                <a16:creationId xmlns:a16="http://schemas.microsoft.com/office/drawing/2014/main" id="{EC754A59-7A48-4D97-954B-3F500F819CCD}"/>
              </a:ext>
            </a:extLst>
          </p:cNvPr>
          <p:cNvSpPr/>
          <p:nvPr/>
        </p:nvSpPr>
        <p:spPr>
          <a:xfrm>
            <a:off x="453815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14 Cubo">
            <a:extLst>
              <a:ext uri="{FF2B5EF4-FFF2-40B4-BE49-F238E27FC236}">
                <a16:creationId xmlns:a16="http://schemas.microsoft.com/office/drawing/2014/main" id="{20309618-42B5-459B-8ADD-5F0C5C0BD75E}"/>
              </a:ext>
            </a:extLst>
          </p:cNvPr>
          <p:cNvSpPr/>
          <p:nvPr/>
        </p:nvSpPr>
        <p:spPr>
          <a:xfrm>
            <a:off x="477751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14 Cubo">
            <a:extLst>
              <a:ext uri="{FF2B5EF4-FFF2-40B4-BE49-F238E27FC236}">
                <a16:creationId xmlns:a16="http://schemas.microsoft.com/office/drawing/2014/main" id="{DA3C1D7F-B590-4E3A-BD12-78D585414613}"/>
              </a:ext>
            </a:extLst>
          </p:cNvPr>
          <p:cNvSpPr/>
          <p:nvPr/>
        </p:nvSpPr>
        <p:spPr>
          <a:xfrm>
            <a:off x="286267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14 Cubo">
            <a:extLst>
              <a:ext uri="{FF2B5EF4-FFF2-40B4-BE49-F238E27FC236}">
                <a16:creationId xmlns:a16="http://schemas.microsoft.com/office/drawing/2014/main" id="{F36F4CAA-BB8E-4EEA-AA4C-59283B1D346B}"/>
              </a:ext>
            </a:extLst>
          </p:cNvPr>
          <p:cNvSpPr/>
          <p:nvPr/>
        </p:nvSpPr>
        <p:spPr>
          <a:xfrm>
            <a:off x="310202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14 Cubo">
            <a:extLst>
              <a:ext uri="{FF2B5EF4-FFF2-40B4-BE49-F238E27FC236}">
                <a16:creationId xmlns:a16="http://schemas.microsoft.com/office/drawing/2014/main" id="{4FC955AC-7FB0-463A-9068-1EEAACDE4FA9}"/>
              </a:ext>
            </a:extLst>
          </p:cNvPr>
          <p:cNvSpPr/>
          <p:nvPr/>
        </p:nvSpPr>
        <p:spPr>
          <a:xfrm>
            <a:off x="334138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14 Cubo">
            <a:extLst>
              <a:ext uri="{FF2B5EF4-FFF2-40B4-BE49-F238E27FC236}">
                <a16:creationId xmlns:a16="http://schemas.microsoft.com/office/drawing/2014/main" id="{3F88880B-FF33-483A-9FC8-D7EC7150F5A0}"/>
              </a:ext>
            </a:extLst>
          </p:cNvPr>
          <p:cNvSpPr/>
          <p:nvPr/>
        </p:nvSpPr>
        <p:spPr>
          <a:xfrm>
            <a:off x="358073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14 Cubo">
            <a:extLst>
              <a:ext uri="{FF2B5EF4-FFF2-40B4-BE49-F238E27FC236}">
                <a16:creationId xmlns:a16="http://schemas.microsoft.com/office/drawing/2014/main" id="{C470113F-94A0-4DB8-84B9-B657191F8DC1}"/>
              </a:ext>
            </a:extLst>
          </p:cNvPr>
          <p:cNvSpPr/>
          <p:nvPr/>
        </p:nvSpPr>
        <p:spPr>
          <a:xfrm>
            <a:off x="382009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14 Cubo">
            <a:extLst>
              <a:ext uri="{FF2B5EF4-FFF2-40B4-BE49-F238E27FC236}">
                <a16:creationId xmlns:a16="http://schemas.microsoft.com/office/drawing/2014/main" id="{BBD5AB95-0253-44C1-8B34-61263E5C7F0D}"/>
              </a:ext>
            </a:extLst>
          </p:cNvPr>
          <p:cNvSpPr/>
          <p:nvPr/>
        </p:nvSpPr>
        <p:spPr>
          <a:xfrm>
            <a:off x="405944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14 Cubo">
            <a:extLst>
              <a:ext uri="{FF2B5EF4-FFF2-40B4-BE49-F238E27FC236}">
                <a16:creationId xmlns:a16="http://schemas.microsoft.com/office/drawing/2014/main" id="{6817ADF9-ECC0-488F-A66C-CCC3EEBA9FD1}"/>
              </a:ext>
            </a:extLst>
          </p:cNvPr>
          <p:cNvSpPr/>
          <p:nvPr/>
        </p:nvSpPr>
        <p:spPr>
          <a:xfrm>
            <a:off x="429880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14 Cubo">
            <a:extLst>
              <a:ext uri="{FF2B5EF4-FFF2-40B4-BE49-F238E27FC236}">
                <a16:creationId xmlns:a16="http://schemas.microsoft.com/office/drawing/2014/main" id="{3832674D-BFB3-4C0D-8A2D-62717B9EDA52}"/>
              </a:ext>
            </a:extLst>
          </p:cNvPr>
          <p:cNvSpPr/>
          <p:nvPr/>
        </p:nvSpPr>
        <p:spPr>
          <a:xfrm>
            <a:off x="453815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14 Cubo">
            <a:extLst>
              <a:ext uri="{FF2B5EF4-FFF2-40B4-BE49-F238E27FC236}">
                <a16:creationId xmlns:a16="http://schemas.microsoft.com/office/drawing/2014/main" id="{29929693-F5F0-4711-A596-9A53E6E27377}"/>
              </a:ext>
            </a:extLst>
          </p:cNvPr>
          <p:cNvSpPr/>
          <p:nvPr/>
        </p:nvSpPr>
        <p:spPr>
          <a:xfrm>
            <a:off x="477751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14 Cubo">
            <a:extLst>
              <a:ext uri="{FF2B5EF4-FFF2-40B4-BE49-F238E27FC236}">
                <a16:creationId xmlns:a16="http://schemas.microsoft.com/office/drawing/2014/main" id="{80F1B0BD-6B0A-4FE2-BDA5-6CFF9664109E}"/>
              </a:ext>
            </a:extLst>
          </p:cNvPr>
          <p:cNvSpPr/>
          <p:nvPr/>
        </p:nvSpPr>
        <p:spPr>
          <a:xfrm>
            <a:off x="286323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14 Cubo">
            <a:extLst>
              <a:ext uri="{FF2B5EF4-FFF2-40B4-BE49-F238E27FC236}">
                <a16:creationId xmlns:a16="http://schemas.microsoft.com/office/drawing/2014/main" id="{06F242F4-BFE6-4F48-9CD3-A22D82A6F081}"/>
              </a:ext>
            </a:extLst>
          </p:cNvPr>
          <p:cNvSpPr/>
          <p:nvPr/>
        </p:nvSpPr>
        <p:spPr>
          <a:xfrm>
            <a:off x="310265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14 Cubo">
            <a:extLst>
              <a:ext uri="{FF2B5EF4-FFF2-40B4-BE49-F238E27FC236}">
                <a16:creationId xmlns:a16="http://schemas.microsoft.com/office/drawing/2014/main" id="{C13D02AD-FDA3-4EFA-B976-92CE211207D3}"/>
              </a:ext>
            </a:extLst>
          </p:cNvPr>
          <p:cNvSpPr/>
          <p:nvPr/>
        </p:nvSpPr>
        <p:spPr>
          <a:xfrm>
            <a:off x="334207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14 Cubo">
            <a:extLst>
              <a:ext uri="{FF2B5EF4-FFF2-40B4-BE49-F238E27FC236}">
                <a16:creationId xmlns:a16="http://schemas.microsoft.com/office/drawing/2014/main" id="{270833BE-FF7D-4F43-9AF3-38EB56EE1E7B}"/>
              </a:ext>
            </a:extLst>
          </p:cNvPr>
          <p:cNvSpPr/>
          <p:nvPr/>
        </p:nvSpPr>
        <p:spPr>
          <a:xfrm>
            <a:off x="358149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14 Cubo">
            <a:extLst>
              <a:ext uri="{FF2B5EF4-FFF2-40B4-BE49-F238E27FC236}">
                <a16:creationId xmlns:a16="http://schemas.microsoft.com/office/drawing/2014/main" id="{E973CE50-3283-4E94-AE30-586F9ACFACD0}"/>
              </a:ext>
            </a:extLst>
          </p:cNvPr>
          <p:cNvSpPr/>
          <p:nvPr/>
        </p:nvSpPr>
        <p:spPr>
          <a:xfrm>
            <a:off x="382091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14 Cubo">
            <a:extLst>
              <a:ext uri="{FF2B5EF4-FFF2-40B4-BE49-F238E27FC236}">
                <a16:creationId xmlns:a16="http://schemas.microsoft.com/office/drawing/2014/main" id="{BA299730-D558-4CBB-AD4C-211EC138F4D7}"/>
              </a:ext>
            </a:extLst>
          </p:cNvPr>
          <p:cNvSpPr/>
          <p:nvPr/>
        </p:nvSpPr>
        <p:spPr>
          <a:xfrm>
            <a:off x="406032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9" name="14 Cubo">
            <a:extLst>
              <a:ext uri="{FF2B5EF4-FFF2-40B4-BE49-F238E27FC236}">
                <a16:creationId xmlns:a16="http://schemas.microsoft.com/office/drawing/2014/main" id="{C50AD64D-BE0B-4020-AADF-CED829FC8113}"/>
              </a:ext>
            </a:extLst>
          </p:cNvPr>
          <p:cNvSpPr/>
          <p:nvPr/>
        </p:nvSpPr>
        <p:spPr>
          <a:xfrm>
            <a:off x="429974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14 Cubo">
            <a:extLst>
              <a:ext uri="{FF2B5EF4-FFF2-40B4-BE49-F238E27FC236}">
                <a16:creationId xmlns:a16="http://schemas.microsoft.com/office/drawing/2014/main" id="{E15D2F0A-CB13-4572-9E5D-34B8A6592884}"/>
              </a:ext>
            </a:extLst>
          </p:cNvPr>
          <p:cNvSpPr/>
          <p:nvPr/>
        </p:nvSpPr>
        <p:spPr>
          <a:xfrm>
            <a:off x="453916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14 Cubo">
            <a:extLst>
              <a:ext uri="{FF2B5EF4-FFF2-40B4-BE49-F238E27FC236}">
                <a16:creationId xmlns:a16="http://schemas.microsoft.com/office/drawing/2014/main" id="{BC0D6578-740C-4CE4-A064-239C9192FBF5}"/>
              </a:ext>
            </a:extLst>
          </p:cNvPr>
          <p:cNvSpPr/>
          <p:nvPr/>
        </p:nvSpPr>
        <p:spPr>
          <a:xfrm>
            <a:off x="477858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14 Cubo">
            <a:extLst>
              <a:ext uri="{FF2B5EF4-FFF2-40B4-BE49-F238E27FC236}">
                <a16:creationId xmlns:a16="http://schemas.microsoft.com/office/drawing/2014/main" id="{7E0BD107-C376-47C3-BB33-45CA0D3C20CB}"/>
              </a:ext>
            </a:extLst>
          </p:cNvPr>
          <p:cNvSpPr/>
          <p:nvPr/>
        </p:nvSpPr>
        <p:spPr>
          <a:xfrm>
            <a:off x="286267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14 Cubo">
            <a:extLst>
              <a:ext uri="{FF2B5EF4-FFF2-40B4-BE49-F238E27FC236}">
                <a16:creationId xmlns:a16="http://schemas.microsoft.com/office/drawing/2014/main" id="{8ABF3975-83E3-4579-B192-B549A11F3186}"/>
              </a:ext>
            </a:extLst>
          </p:cNvPr>
          <p:cNvSpPr/>
          <p:nvPr/>
        </p:nvSpPr>
        <p:spPr>
          <a:xfrm>
            <a:off x="310202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14 Cubo">
            <a:extLst>
              <a:ext uri="{FF2B5EF4-FFF2-40B4-BE49-F238E27FC236}">
                <a16:creationId xmlns:a16="http://schemas.microsoft.com/office/drawing/2014/main" id="{98B8E75B-0430-47D2-A076-23846F3AF63D}"/>
              </a:ext>
            </a:extLst>
          </p:cNvPr>
          <p:cNvSpPr/>
          <p:nvPr/>
        </p:nvSpPr>
        <p:spPr>
          <a:xfrm>
            <a:off x="334138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14 Cubo">
            <a:extLst>
              <a:ext uri="{FF2B5EF4-FFF2-40B4-BE49-F238E27FC236}">
                <a16:creationId xmlns:a16="http://schemas.microsoft.com/office/drawing/2014/main" id="{BC94624F-C6D5-4770-AC3A-01000C4CC534}"/>
              </a:ext>
            </a:extLst>
          </p:cNvPr>
          <p:cNvSpPr/>
          <p:nvPr/>
        </p:nvSpPr>
        <p:spPr>
          <a:xfrm>
            <a:off x="358073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14 Cubo">
            <a:extLst>
              <a:ext uri="{FF2B5EF4-FFF2-40B4-BE49-F238E27FC236}">
                <a16:creationId xmlns:a16="http://schemas.microsoft.com/office/drawing/2014/main" id="{F926C7F5-67DE-42FC-AEFE-2A6D21558FF8}"/>
              </a:ext>
            </a:extLst>
          </p:cNvPr>
          <p:cNvSpPr/>
          <p:nvPr/>
        </p:nvSpPr>
        <p:spPr>
          <a:xfrm>
            <a:off x="382009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14 Cubo">
            <a:extLst>
              <a:ext uri="{FF2B5EF4-FFF2-40B4-BE49-F238E27FC236}">
                <a16:creationId xmlns:a16="http://schemas.microsoft.com/office/drawing/2014/main" id="{7FE48C7F-A598-496B-9394-4630E20F3AE6}"/>
              </a:ext>
            </a:extLst>
          </p:cNvPr>
          <p:cNvSpPr/>
          <p:nvPr/>
        </p:nvSpPr>
        <p:spPr>
          <a:xfrm>
            <a:off x="405944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14 Cubo">
            <a:extLst>
              <a:ext uri="{FF2B5EF4-FFF2-40B4-BE49-F238E27FC236}">
                <a16:creationId xmlns:a16="http://schemas.microsoft.com/office/drawing/2014/main" id="{683653A9-6776-4ECB-9E96-A44A547F9F8E}"/>
              </a:ext>
            </a:extLst>
          </p:cNvPr>
          <p:cNvSpPr/>
          <p:nvPr/>
        </p:nvSpPr>
        <p:spPr>
          <a:xfrm>
            <a:off x="429880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14 Cubo">
            <a:extLst>
              <a:ext uri="{FF2B5EF4-FFF2-40B4-BE49-F238E27FC236}">
                <a16:creationId xmlns:a16="http://schemas.microsoft.com/office/drawing/2014/main" id="{F891591B-5D6A-447F-B12B-820380C2FD98}"/>
              </a:ext>
            </a:extLst>
          </p:cNvPr>
          <p:cNvSpPr/>
          <p:nvPr/>
        </p:nvSpPr>
        <p:spPr>
          <a:xfrm>
            <a:off x="453815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14 Cubo">
            <a:extLst>
              <a:ext uri="{FF2B5EF4-FFF2-40B4-BE49-F238E27FC236}">
                <a16:creationId xmlns:a16="http://schemas.microsoft.com/office/drawing/2014/main" id="{DD8BBD12-6FE4-4C18-A0BA-FB9CAF1A70F3}"/>
              </a:ext>
            </a:extLst>
          </p:cNvPr>
          <p:cNvSpPr/>
          <p:nvPr/>
        </p:nvSpPr>
        <p:spPr>
          <a:xfrm>
            <a:off x="477751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14 Cubo">
            <a:extLst>
              <a:ext uri="{FF2B5EF4-FFF2-40B4-BE49-F238E27FC236}">
                <a16:creationId xmlns:a16="http://schemas.microsoft.com/office/drawing/2014/main" id="{7D096ECB-726D-4A06-80AB-C6D0C43D2A09}"/>
              </a:ext>
            </a:extLst>
          </p:cNvPr>
          <p:cNvSpPr/>
          <p:nvPr/>
        </p:nvSpPr>
        <p:spPr>
          <a:xfrm>
            <a:off x="501800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14 Cubo">
            <a:extLst>
              <a:ext uri="{FF2B5EF4-FFF2-40B4-BE49-F238E27FC236}">
                <a16:creationId xmlns:a16="http://schemas.microsoft.com/office/drawing/2014/main" id="{0F882A5A-E42F-44B6-B771-75F0029F6D86}"/>
              </a:ext>
            </a:extLst>
          </p:cNvPr>
          <p:cNvSpPr/>
          <p:nvPr/>
        </p:nvSpPr>
        <p:spPr>
          <a:xfrm>
            <a:off x="5257419"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3" name="14 Cubo">
            <a:extLst>
              <a:ext uri="{FF2B5EF4-FFF2-40B4-BE49-F238E27FC236}">
                <a16:creationId xmlns:a16="http://schemas.microsoft.com/office/drawing/2014/main" id="{B5FB464E-D3B4-4AAC-9B37-D35E77F435B2}"/>
              </a:ext>
            </a:extLst>
          </p:cNvPr>
          <p:cNvSpPr/>
          <p:nvPr/>
        </p:nvSpPr>
        <p:spPr>
          <a:xfrm>
            <a:off x="5495577"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4" name="14 Cubo">
            <a:extLst>
              <a:ext uri="{FF2B5EF4-FFF2-40B4-BE49-F238E27FC236}">
                <a16:creationId xmlns:a16="http://schemas.microsoft.com/office/drawing/2014/main" id="{BC4D874D-AFF0-4CB8-94EC-519FB7032075}"/>
              </a:ext>
            </a:extLst>
          </p:cNvPr>
          <p:cNvSpPr/>
          <p:nvPr/>
        </p:nvSpPr>
        <p:spPr>
          <a:xfrm>
            <a:off x="5736255"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5" name="14 Cubo">
            <a:extLst>
              <a:ext uri="{FF2B5EF4-FFF2-40B4-BE49-F238E27FC236}">
                <a16:creationId xmlns:a16="http://schemas.microsoft.com/office/drawing/2014/main" id="{F1EB0D57-C2BA-4D99-8787-DDC878778E12}"/>
              </a:ext>
            </a:extLst>
          </p:cNvPr>
          <p:cNvSpPr/>
          <p:nvPr/>
        </p:nvSpPr>
        <p:spPr>
          <a:xfrm>
            <a:off x="5974980"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6" name="14 Cubo">
            <a:extLst>
              <a:ext uri="{FF2B5EF4-FFF2-40B4-BE49-F238E27FC236}">
                <a16:creationId xmlns:a16="http://schemas.microsoft.com/office/drawing/2014/main" id="{A4B179A2-DF50-4DB6-A933-A4E16CDDAD24}"/>
              </a:ext>
            </a:extLst>
          </p:cNvPr>
          <p:cNvSpPr/>
          <p:nvPr/>
        </p:nvSpPr>
        <p:spPr>
          <a:xfrm>
            <a:off x="6214366"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7" name="14 Cubo">
            <a:extLst>
              <a:ext uri="{FF2B5EF4-FFF2-40B4-BE49-F238E27FC236}">
                <a16:creationId xmlns:a16="http://schemas.microsoft.com/office/drawing/2014/main" id="{536E2963-8156-4E71-BC7B-8B1C274F1874}"/>
              </a:ext>
            </a:extLst>
          </p:cNvPr>
          <p:cNvSpPr/>
          <p:nvPr/>
        </p:nvSpPr>
        <p:spPr>
          <a:xfrm>
            <a:off x="6453753"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8" name="14 Cubo">
            <a:extLst>
              <a:ext uri="{FF2B5EF4-FFF2-40B4-BE49-F238E27FC236}">
                <a16:creationId xmlns:a16="http://schemas.microsoft.com/office/drawing/2014/main" id="{1D7CC48E-0A82-4974-8D55-30CB7AD909C3}"/>
              </a:ext>
            </a:extLst>
          </p:cNvPr>
          <p:cNvSpPr/>
          <p:nvPr/>
        </p:nvSpPr>
        <p:spPr>
          <a:xfrm>
            <a:off x="6693139"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9" name="14 Cubo">
            <a:extLst>
              <a:ext uri="{FF2B5EF4-FFF2-40B4-BE49-F238E27FC236}">
                <a16:creationId xmlns:a16="http://schemas.microsoft.com/office/drawing/2014/main" id="{8469A4A4-BBAE-46CE-A7D5-E704624024D2}"/>
              </a:ext>
            </a:extLst>
          </p:cNvPr>
          <p:cNvSpPr/>
          <p:nvPr/>
        </p:nvSpPr>
        <p:spPr>
          <a:xfrm>
            <a:off x="6932526"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0" name="14 Cubo">
            <a:extLst>
              <a:ext uri="{FF2B5EF4-FFF2-40B4-BE49-F238E27FC236}">
                <a16:creationId xmlns:a16="http://schemas.microsoft.com/office/drawing/2014/main" id="{93F7EE2E-561C-4A20-96BA-0BA99B47BA18}"/>
              </a:ext>
            </a:extLst>
          </p:cNvPr>
          <p:cNvSpPr/>
          <p:nvPr/>
        </p:nvSpPr>
        <p:spPr>
          <a:xfrm>
            <a:off x="717191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1" name="14 Cubo">
            <a:extLst>
              <a:ext uri="{FF2B5EF4-FFF2-40B4-BE49-F238E27FC236}">
                <a16:creationId xmlns:a16="http://schemas.microsoft.com/office/drawing/2014/main" id="{C475B919-E847-48D6-8C00-C2BFA5FEEA3F}"/>
              </a:ext>
            </a:extLst>
          </p:cNvPr>
          <p:cNvSpPr/>
          <p:nvPr/>
        </p:nvSpPr>
        <p:spPr>
          <a:xfrm>
            <a:off x="741129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2" name="14 Cubo">
            <a:extLst>
              <a:ext uri="{FF2B5EF4-FFF2-40B4-BE49-F238E27FC236}">
                <a16:creationId xmlns:a16="http://schemas.microsoft.com/office/drawing/2014/main" id="{B66A28AB-FFD8-49E1-86EF-0ED724845E3C}"/>
              </a:ext>
            </a:extLst>
          </p:cNvPr>
          <p:cNvSpPr/>
          <p:nvPr/>
        </p:nvSpPr>
        <p:spPr>
          <a:xfrm>
            <a:off x="501800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14 Cubo">
            <a:extLst>
              <a:ext uri="{FF2B5EF4-FFF2-40B4-BE49-F238E27FC236}">
                <a16:creationId xmlns:a16="http://schemas.microsoft.com/office/drawing/2014/main" id="{1D4214F2-263F-469C-82C0-35D9562EB7DA}"/>
              </a:ext>
            </a:extLst>
          </p:cNvPr>
          <p:cNvSpPr/>
          <p:nvPr/>
        </p:nvSpPr>
        <p:spPr>
          <a:xfrm>
            <a:off x="5257419"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4" name="14 Cubo">
            <a:extLst>
              <a:ext uri="{FF2B5EF4-FFF2-40B4-BE49-F238E27FC236}">
                <a16:creationId xmlns:a16="http://schemas.microsoft.com/office/drawing/2014/main" id="{D1109CF8-7D85-463F-B60B-B9DEFA592B88}"/>
              </a:ext>
            </a:extLst>
          </p:cNvPr>
          <p:cNvSpPr/>
          <p:nvPr/>
        </p:nvSpPr>
        <p:spPr>
          <a:xfrm>
            <a:off x="5495577"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5" name="14 Cubo">
            <a:extLst>
              <a:ext uri="{FF2B5EF4-FFF2-40B4-BE49-F238E27FC236}">
                <a16:creationId xmlns:a16="http://schemas.microsoft.com/office/drawing/2014/main" id="{F32F2248-294B-4D3A-B3E2-46436699E01E}"/>
              </a:ext>
            </a:extLst>
          </p:cNvPr>
          <p:cNvSpPr/>
          <p:nvPr/>
        </p:nvSpPr>
        <p:spPr>
          <a:xfrm>
            <a:off x="5736255"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6" name="14 Cubo">
            <a:extLst>
              <a:ext uri="{FF2B5EF4-FFF2-40B4-BE49-F238E27FC236}">
                <a16:creationId xmlns:a16="http://schemas.microsoft.com/office/drawing/2014/main" id="{E61BBBFB-67C3-4D09-89CF-05560E964F78}"/>
              </a:ext>
            </a:extLst>
          </p:cNvPr>
          <p:cNvSpPr/>
          <p:nvPr/>
        </p:nvSpPr>
        <p:spPr>
          <a:xfrm>
            <a:off x="5974980"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7" name="14 Cubo">
            <a:extLst>
              <a:ext uri="{FF2B5EF4-FFF2-40B4-BE49-F238E27FC236}">
                <a16:creationId xmlns:a16="http://schemas.microsoft.com/office/drawing/2014/main" id="{07D728FB-28C5-428D-A909-8DD8966BEE03}"/>
              </a:ext>
            </a:extLst>
          </p:cNvPr>
          <p:cNvSpPr/>
          <p:nvPr/>
        </p:nvSpPr>
        <p:spPr>
          <a:xfrm>
            <a:off x="6214366"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8" name="14 Cubo">
            <a:extLst>
              <a:ext uri="{FF2B5EF4-FFF2-40B4-BE49-F238E27FC236}">
                <a16:creationId xmlns:a16="http://schemas.microsoft.com/office/drawing/2014/main" id="{2F34F0FB-7DAC-46A8-8767-7C5ADB005719}"/>
              </a:ext>
            </a:extLst>
          </p:cNvPr>
          <p:cNvSpPr/>
          <p:nvPr/>
        </p:nvSpPr>
        <p:spPr>
          <a:xfrm>
            <a:off x="6453753"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9" name="14 Cubo">
            <a:extLst>
              <a:ext uri="{FF2B5EF4-FFF2-40B4-BE49-F238E27FC236}">
                <a16:creationId xmlns:a16="http://schemas.microsoft.com/office/drawing/2014/main" id="{1F738629-447F-48F0-86D4-E18567C3742E}"/>
              </a:ext>
            </a:extLst>
          </p:cNvPr>
          <p:cNvSpPr/>
          <p:nvPr/>
        </p:nvSpPr>
        <p:spPr>
          <a:xfrm>
            <a:off x="6693139"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0" name="14 Cubo">
            <a:extLst>
              <a:ext uri="{FF2B5EF4-FFF2-40B4-BE49-F238E27FC236}">
                <a16:creationId xmlns:a16="http://schemas.microsoft.com/office/drawing/2014/main" id="{8E7B5319-2174-4369-85C1-2557B36124ED}"/>
              </a:ext>
            </a:extLst>
          </p:cNvPr>
          <p:cNvSpPr/>
          <p:nvPr/>
        </p:nvSpPr>
        <p:spPr>
          <a:xfrm>
            <a:off x="6932526"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1" name="14 Cubo">
            <a:extLst>
              <a:ext uri="{FF2B5EF4-FFF2-40B4-BE49-F238E27FC236}">
                <a16:creationId xmlns:a16="http://schemas.microsoft.com/office/drawing/2014/main" id="{F4A00DD3-3551-44BE-8879-9E3D50C75E18}"/>
              </a:ext>
            </a:extLst>
          </p:cNvPr>
          <p:cNvSpPr/>
          <p:nvPr/>
        </p:nvSpPr>
        <p:spPr>
          <a:xfrm>
            <a:off x="717191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2" name="14 Cubo">
            <a:extLst>
              <a:ext uri="{FF2B5EF4-FFF2-40B4-BE49-F238E27FC236}">
                <a16:creationId xmlns:a16="http://schemas.microsoft.com/office/drawing/2014/main" id="{2D4298BC-6008-4910-92FA-544100C5810C}"/>
              </a:ext>
            </a:extLst>
          </p:cNvPr>
          <p:cNvSpPr/>
          <p:nvPr/>
        </p:nvSpPr>
        <p:spPr>
          <a:xfrm>
            <a:off x="741129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3" name="14 Cubo">
            <a:extLst>
              <a:ext uri="{FF2B5EF4-FFF2-40B4-BE49-F238E27FC236}">
                <a16:creationId xmlns:a16="http://schemas.microsoft.com/office/drawing/2014/main" id="{10A8A58E-6A7B-48DB-A927-D0B8B51C6A8B}"/>
              </a:ext>
            </a:extLst>
          </p:cNvPr>
          <p:cNvSpPr/>
          <p:nvPr/>
        </p:nvSpPr>
        <p:spPr>
          <a:xfrm>
            <a:off x="501800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14 Cubo">
            <a:extLst>
              <a:ext uri="{FF2B5EF4-FFF2-40B4-BE49-F238E27FC236}">
                <a16:creationId xmlns:a16="http://schemas.microsoft.com/office/drawing/2014/main" id="{2CBA32F7-B604-4D19-AB1C-37F8FEAC74E1}"/>
              </a:ext>
            </a:extLst>
          </p:cNvPr>
          <p:cNvSpPr/>
          <p:nvPr/>
        </p:nvSpPr>
        <p:spPr>
          <a:xfrm>
            <a:off x="5257419"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5" name="14 Cubo">
            <a:extLst>
              <a:ext uri="{FF2B5EF4-FFF2-40B4-BE49-F238E27FC236}">
                <a16:creationId xmlns:a16="http://schemas.microsoft.com/office/drawing/2014/main" id="{E27F399F-5F49-43BF-9920-AAD8ACB84CC5}"/>
              </a:ext>
            </a:extLst>
          </p:cNvPr>
          <p:cNvSpPr/>
          <p:nvPr/>
        </p:nvSpPr>
        <p:spPr>
          <a:xfrm>
            <a:off x="5495577"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6" name="14 Cubo">
            <a:extLst>
              <a:ext uri="{FF2B5EF4-FFF2-40B4-BE49-F238E27FC236}">
                <a16:creationId xmlns:a16="http://schemas.microsoft.com/office/drawing/2014/main" id="{E7E70DED-AC58-4167-BD57-B7756207C861}"/>
              </a:ext>
            </a:extLst>
          </p:cNvPr>
          <p:cNvSpPr/>
          <p:nvPr/>
        </p:nvSpPr>
        <p:spPr>
          <a:xfrm>
            <a:off x="5736255"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7" name="14 Cubo">
            <a:extLst>
              <a:ext uri="{FF2B5EF4-FFF2-40B4-BE49-F238E27FC236}">
                <a16:creationId xmlns:a16="http://schemas.microsoft.com/office/drawing/2014/main" id="{FECB07FB-2BD3-4C7D-A0DC-2FD54071E825}"/>
              </a:ext>
            </a:extLst>
          </p:cNvPr>
          <p:cNvSpPr/>
          <p:nvPr/>
        </p:nvSpPr>
        <p:spPr>
          <a:xfrm>
            <a:off x="5974980"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8" name="14 Cubo">
            <a:extLst>
              <a:ext uri="{FF2B5EF4-FFF2-40B4-BE49-F238E27FC236}">
                <a16:creationId xmlns:a16="http://schemas.microsoft.com/office/drawing/2014/main" id="{E41D8CF9-7D10-42A8-812E-A40CFD56F745}"/>
              </a:ext>
            </a:extLst>
          </p:cNvPr>
          <p:cNvSpPr/>
          <p:nvPr/>
        </p:nvSpPr>
        <p:spPr>
          <a:xfrm>
            <a:off x="6214366"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9" name="14 Cubo">
            <a:extLst>
              <a:ext uri="{FF2B5EF4-FFF2-40B4-BE49-F238E27FC236}">
                <a16:creationId xmlns:a16="http://schemas.microsoft.com/office/drawing/2014/main" id="{2E74B47B-2F88-4CA3-9F81-3EC6F3E673C5}"/>
              </a:ext>
            </a:extLst>
          </p:cNvPr>
          <p:cNvSpPr/>
          <p:nvPr/>
        </p:nvSpPr>
        <p:spPr>
          <a:xfrm>
            <a:off x="6453753"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0" name="14 Cubo">
            <a:extLst>
              <a:ext uri="{FF2B5EF4-FFF2-40B4-BE49-F238E27FC236}">
                <a16:creationId xmlns:a16="http://schemas.microsoft.com/office/drawing/2014/main" id="{4AAE9DCA-D04D-4304-B9B5-5CAAA680B869}"/>
              </a:ext>
            </a:extLst>
          </p:cNvPr>
          <p:cNvSpPr/>
          <p:nvPr/>
        </p:nvSpPr>
        <p:spPr>
          <a:xfrm>
            <a:off x="6693139"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1" name="14 Cubo">
            <a:extLst>
              <a:ext uri="{FF2B5EF4-FFF2-40B4-BE49-F238E27FC236}">
                <a16:creationId xmlns:a16="http://schemas.microsoft.com/office/drawing/2014/main" id="{55A3446E-1C39-4610-8AED-5DFB8B688F9A}"/>
              </a:ext>
            </a:extLst>
          </p:cNvPr>
          <p:cNvSpPr/>
          <p:nvPr/>
        </p:nvSpPr>
        <p:spPr>
          <a:xfrm>
            <a:off x="6932526"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2" name="14 Cubo">
            <a:extLst>
              <a:ext uri="{FF2B5EF4-FFF2-40B4-BE49-F238E27FC236}">
                <a16:creationId xmlns:a16="http://schemas.microsoft.com/office/drawing/2014/main" id="{17E30CCE-5BBF-4195-BCEA-7C1F7658B134}"/>
              </a:ext>
            </a:extLst>
          </p:cNvPr>
          <p:cNvSpPr/>
          <p:nvPr/>
        </p:nvSpPr>
        <p:spPr>
          <a:xfrm>
            <a:off x="717191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3" name="14 Cubo">
            <a:extLst>
              <a:ext uri="{FF2B5EF4-FFF2-40B4-BE49-F238E27FC236}">
                <a16:creationId xmlns:a16="http://schemas.microsoft.com/office/drawing/2014/main" id="{F98B3CD6-B653-4815-B808-FE78AB82B864}"/>
              </a:ext>
            </a:extLst>
          </p:cNvPr>
          <p:cNvSpPr/>
          <p:nvPr/>
        </p:nvSpPr>
        <p:spPr>
          <a:xfrm>
            <a:off x="741129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4" name="14 Cubo">
            <a:extLst>
              <a:ext uri="{FF2B5EF4-FFF2-40B4-BE49-F238E27FC236}">
                <a16:creationId xmlns:a16="http://schemas.microsoft.com/office/drawing/2014/main" id="{D2F90969-8078-4C78-97E2-A16B07DAA244}"/>
              </a:ext>
            </a:extLst>
          </p:cNvPr>
          <p:cNvSpPr/>
          <p:nvPr/>
        </p:nvSpPr>
        <p:spPr>
          <a:xfrm>
            <a:off x="501800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14 Cubo">
            <a:extLst>
              <a:ext uri="{FF2B5EF4-FFF2-40B4-BE49-F238E27FC236}">
                <a16:creationId xmlns:a16="http://schemas.microsoft.com/office/drawing/2014/main" id="{DEC92B70-009A-440B-8C40-CF1F5EE45088}"/>
              </a:ext>
            </a:extLst>
          </p:cNvPr>
          <p:cNvSpPr/>
          <p:nvPr/>
        </p:nvSpPr>
        <p:spPr>
          <a:xfrm>
            <a:off x="5257419"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6" name="14 Cubo">
            <a:extLst>
              <a:ext uri="{FF2B5EF4-FFF2-40B4-BE49-F238E27FC236}">
                <a16:creationId xmlns:a16="http://schemas.microsoft.com/office/drawing/2014/main" id="{04FB906B-C83E-4949-A41B-7577B5510982}"/>
              </a:ext>
            </a:extLst>
          </p:cNvPr>
          <p:cNvSpPr/>
          <p:nvPr/>
        </p:nvSpPr>
        <p:spPr>
          <a:xfrm>
            <a:off x="5495577"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7" name="14 Cubo">
            <a:extLst>
              <a:ext uri="{FF2B5EF4-FFF2-40B4-BE49-F238E27FC236}">
                <a16:creationId xmlns:a16="http://schemas.microsoft.com/office/drawing/2014/main" id="{17602A84-D335-4FDB-A2E0-1869D992A1EA}"/>
              </a:ext>
            </a:extLst>
          </p:cNvPr>
          <p:cNvSpPr/>
          <p:nvPr/>
        </p:nvSpPr>
        <p:spPr>
          <a:xfrm>
            <a:off x="5736255"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8" name="14 Cubo">
            <a:extLst>
              <a:ext uri="{FF2B5EF4-FFF2-40B4-BE49-F238E27FC236}">
                <a16:creationId xmlns:a16="http://schemas.microsoft.com/office/drawing/2014/main" id="{A6337E51-237A-45EC-8FDB-CDCCF4D757C7}"/>
              </a:ext>
            </a:extLst>
          </p:cNvPr>
          <p:cNvSpPr/>
          <p:nvPr/>
        </p:nvSpPr>
        <p:spPr>
          <a:xfrm>
            <a:off x="5974980"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9" name="14 Cubo">
            <a:extLst>
              <a:ext uri="{FF2B5EF4-FFF2-40B4-BE49-F238E27FC236}">
                <a16:creationId xmlns:a16="http://schemas.microsoft.com/office/drawing/2014/main" id="{3A904203-1335-438C-87C4-018A29B1775C}"/>
              </a:ext>
            </a:extLst>
          </p:cNvPr>
          <p:cNvSpPr/>
          <p:nvPr/>
        </p:nvSpPr>
        <p:spPr>
          <a:xfrm>
            <a:off x="6214366"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0" name="14 Cubo">
            <a:extLst>
              <a:ext uri="{FF2B5EF4-FFF2-40B4-BE49-F238E27FC236}">
                <a16:creationId xmlns:a16="http://schemas.microsoft.com/office/drawing/2014/main" id="{C0EDDF3C-4AE5-46D8-959D-D45B3EBA34F9}"/>
              </a:ext>
            </a:extLst>
          </p:cNvPr>
          <p:cNvSpPr/>
          <p:nvPr/>
        </p:nvSpPr>
        <p:spPr>
          <a:xfrm>
            <a:off x="6453753"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1" name="14 Cubo">
            <a:extLst>
              <a:ext uri="{FF2B5EF4-FFF2-40B4-BE49-F238E27FC236}">
                <a16:creationId xmlns:a16="http://schemas.microsoft.com/office/drawing/2014/main" id="{41024EFC-9360-4885-84A3-3675B2C1C5FF}"/>
              </a:ext>
            </a:extLst>
          </p:cNvPr>
          <p:cNvSpPr/>
          <p:nvPr/>
        </p:nvSpPr>
        <p:spPr>
          <a:xfrm>
            <a:off x="6693139"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2" name="14 Cubo">
            <a:extLst>
              <a:ext uri="{FF2B5EF4-FFF2-40B4-BE49-F238E27FC236}">
                <a16:creationId xmlns:a16="http://schemas.microsoft.com/office/drawing/2014/main" id="{1E4FBB73-5B8B-4BD6-9B95-77D5F6187FF0}"/>
              </a:ext>
            </a:extLst>
          </p:cNvPr>
          <p:cNvSpPr/>
          <p:nvPr/>
        </p:nvSpPr>
        <p:spPr>
          <a:xfrm>
            <a:off x="6932526"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3" name="14 Cubo">
            <a:extLst>
              <a:ext uri="{FF2B5EF4-FFF2-40B4-BE49-F238E27FC236}">
                <a16:creationId xmlns:a16="http://schemas.microsoft.com/office/drawing/2014/main" id="{03D3AE9B-D777-4C08-94A5-B1C535021D66}"/>
              </a:ext>
            </a:extLst>
          </p:cNvPr>
          <p:cNvSpPr/>
          <p:nvPr/>
        </p:nvSpPr>
        <p:spPr>
          <a:xfrm>
            <a:off x="717191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4" name="14 Cubo">
            <a:extLst>
              <a:ext uri="{FF2B5EF4-FFF2-40B4-BE49-F238E27FC236}">
                <a16:creationId xmlns:a16="http://schemas.microsoft.com/office/drawing/2014/main" id="{702D931B-6CB3-4976-9368-42CC2DEA6B1C}"/>
              </a:ext>
            </a:extLst>
          </p:cNvPr>
          <p:cNvSpPr/>
          <p:nvPr/>
        </p:nvSpPr>
        <p:spPr>
          <a:xfrm>
            <a:off x="741129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5" name="14 Cubo">
            <a:extLst>
              <a:ext uri="{FF2B5EF4-FFF2-40B4-BE49-F238E27FC236}">
                <a16:creationId xmlns:a16="http://schemas.microsoft.com/office/drawing/2014/main" id="{190E6508-EE2E-4960-BCB4-C7134DAA3543}"/>
              </a:ext>
            </a:extLst>
          </p:cNvPr>
          <p:cNvSpPr/>
          <p:nvPr/>
        </p:nvSpPr>
        <p:spPr>
          <a:xfrm>
            <a:off x="501800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66" name="14 Cubo">
            <a:extLst>
              <a:ext uri="{FF2B5EF4-FFF2-40B4-BE49-F238E27FC236}">
                <a16:creationId xmlns:a16="http://schemas.microsoft.com/office/drawing/2014/main" id="{0F72CEE2-10C9-4376-9155-5AF0C5710259}"/>
              </a:ext>
            </a:extLst>
          </p:cNvPr>
          <p:cNvSpPr/>
          <p:nvPr/>
        </p:nvSpPr>
        <p:spPr>
          <a:xfrm>
            <a:off x="5257419"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7" name="14 Cubo">
            <a:extLst>
              <a:ext uri="{FF2B5EF4-FFF2-40B4-BE49-F238E27FC236}">
                <a16:creationId xmlns:a16="http://schemas.microsoft.com/office/drawing/2014/main" id="{B4901530-9C13-40C1-9022-042015FD31E6}"/>
              </a:ext>
            </a:extLst>
          </p:cNvPr>
          <p:cNvSpPr/>
          <p:nvPr/>
        </p:nvSpPr>
        <p:spPr>
          <a:xfrm>
            <a:off x="5495577"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8" name="14 Cubo">
            <a:extLst>
              <a:ext uri="{FF2B5EF4-FFF2-40B4-BE49-F238E27FC236}">
                <a16:creationId xmlns:a16="http://schemas.microsoft.com/office/drawing/2014/main" id="{AD1A997C-18B3-4E9C-BFA2-4D7C96207AF5}"/>
              </a:ext>
            </a:extLst>
          </p:cNvPr>
          <p:cNvSpPr/>
          <p:nvPr/>
        </p:nvSpPr>
        <p:spPr>
          <a:xfrm>
            <a:off x="5736255"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9" name="14 Cubo">
            <a:extLst>
              <a:ext uri="{FF2B5EF4-FFF2-40B4-BE49-F238E27FC236}">
                <a16:creationId xmlns:a16="http://schemas.microsoft.com/office/drawing/2014/main" id="{07FADAD0-C9D1-4D38-9D7C-2034EDD65154}"/>
              </a:ext>
            </a:extLst>
          </p:cNvPr>
          <p:cNvSpPr/>
          <p:nvPr/>
        </p:nvSpPr>
        <p:spPr>
          <a:xfrm>
            <a:off x="5974980"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0" name="14 Cubo">
            <a:extLst>
              <a:ext uri="{FF2B5EF4-FFF2-40B4-BE49-F238E27FC236}">
                <a16:creationId xmlns:a16="http://schemas.microsoft.com/office/drawing/2014/main" id="{9EEA56EB-D553-4842-B235-6255D0137EDB}"/>
              </a:ext>
            </a:extLst>
          </p:cNvPr>
          <p:cNvSpPr/>
          <p:nvPr/>
        </p:nvSpPr>
        <p:spPr>
          <a:xfrm>
            <a:off x="6214366"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1" name="14 Cubo">
            <a:extLst>
              <a:ext uri="{FF2B5EF4-FFF2-40B4-BE49-F238E27FC236}">
                <a16:creationId xmlns:a16="http://schemas.microsoft.com/office/drawing/2014/main" id="{94BC365E-06E0-4FEE-92E4-4C2F05A9302B}"/>
              </a:ext>
            </a:extLst>
          </p:cNvPr>
          <p:cNvSpPr/>
          <p:nvPr/>
        </p:nvSpPr>
        <p:spPr>
          <a:xfrm>
            <a:off x="6453753"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2" name="14 Cubo">
            <a:extLst>
              <a:ext uri="{FF2B5EF4-FFF2-40B4-BE49-F238E27FC236}">
                <a16:creationId xmlns:a16="http://schemas.microsoft.com/office/drawing/2014/main" id="{D17D7BF5-0B45-4101-B80C-E78EB5C7FA8B}"/>
              </a:ext>
            </a:extLst>
          </p:cNvPr>
          <p:cNvSpPr/>
          <p:nvPr/>
        </p:nvSpPr>
        <p:spPr>
          <a:xfrm>
            <a:off x="6693139"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3" name="14 Cubo">
            <a:extLst>
              <a:ext uri="{FF2B5EF4-FFF2-40B4-BE49-F238E27FC236}">
                <a16:creationId xmlns:a16="http://schemas.microsoft.com/office/drawing/2014/main" id="{3E1FBCAB-9C45-4FC5-A685-35EF4C1461E9}"/>
              </a:ext>
            </a:extLst>
          </p:cNvPr>
          <p:cNvSpPr/>
          <p:nvPr/>
        </p:nvSpPr>
        <p:spPr>
          <a:xfrm>
            <a:off x="6932526"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4" name="14 Cubo">
            <a:extLst>
              <a:ext uri="{FF2B5EF4-FFF2-40B4-BE49-F238E27FC236}">
                <a16:creationId xmlns:a16="http://schemas.microsoft.com/office/drawing/2014/main" id="{527C6E59-EE48-4FED-8DB3-D6F68506B7BF}"/>
              </a:ext>
            </a:extLst>
          </p:cNvPr>
          <p:cNvSpPr/>
          <p:nvPr/>
        </p:nvSpPr>
        <p:spPr>
          <a:xfrm>
            <a:off x="717191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5" name="14 Cubo">
            <a:extLst>
              <a:ext uri="{FF2B5EF4-FFF2-40B4-BE49-F238E27FC236}">
                <a16:creationId xmlns:a16="http://schemas.microsoft.com/office/drawing/2014/main" id="{E604F21A-3AF3-4801-ABF7-9366ED4590D3}"/>
              </a:ext>
            </a:extLst>
          </p:cNvPr>
          <p:cNvSpPr/>
          <p:nvPr/>
        </p:nvSpPr>
        <p:spPr>
          <a:xfrm>
            <a:off x="741129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6" name="14 Cubo">
            <a:extLst>
              <a:ext uri="{FF2B5EF4-FFF2-40B4-BE49-F238E27FC236}">
                <a16:creationId xmlns:a16="http://schemas.microsoft.com/office/drawing/2014/main" id="{5F11386A-08C8-4F03-A7AD-79D4F69C1B27}"/>
              </a:ext>
            </a:extLst>
          </p:cNvPr>
          <p:cNvSpPr/>
          <p:nvPr/>
        </p:nvSpPr>
        <p:spPr>
          <a:xfrm>
            <a:off x="501800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77" name="14 Cubo">
            <a:extLst>
              <a:ext uri="{FF2B5EF4-FFF2-40B4-BE49-F238E27FC236}">
                <a16:creationId xmlns:a16="http://schemas.microsoft.com/office/drawing/2014/main" id="{356F8D3B-9DE5-4D37-B80F-9E867BF24086}"/>
              </a:ext>
            </a:extLst>
          </p:cNvPr>
          <p:cNvSpPr/>
          <p:nvPr/>
        </p:nvSpPr>
        <p:spPr>
          <a:xfrm>
            <a:off x="5257419"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8" name="14 Cubo">
            <a:extLst>
              <a:ext uri="{FF2B5EF4-FFF2-40B4-BE49-F238E27FC236}">
                <a16:creationId xmlns:a16="http://schemas.microsoft.com/office/drawing/2014/main" id="{E04E82F3-6977-4DDD-8042-1F62474C5BCC}"/>
              </a:ext>
            </a:extLst>
          </p:cNvPr>
          <p:cNvSpPr/>
          <p:nvPr/>
        </p:nvSpPr>
        <p:spPr>
          <a:xfrm>
            <a:off x="5495577"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9" name="14 Cubo">
            <a:extLst>
              <a:ext uri="{FF2B5EF4-FFF2-40B4-BE49-F238E27FC236}">
                <a16:creationId xmlns:a16="http://schemas.microsoft.com/office/drawing/2014/main" id="{5A42B15D-5C18-478A-AA99-7762C2C286C9}"/>
              </a:ext>
            </a:extLst>
          </p:cNvPr>
          <p:cNvSpPr/>
          <p:nvPr/>
        </p:nvSpPr>
        <p:spPr>
          <a:xfrm>
            <a:off x="5736255"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0" name="14 Cubo">
            <a:extLst>
              <a:ext uri="{FF2B5EF4-FFF2-40B4-BE49-F238E27FC236}">
                <a16:creationId xmlns:a16="http://schemas.microsoft.com/office/drawing/2014/main" id="{F9BEB5B2-0C58-41FC-BA5D-F25E82164CAC}"/>
              </a:ext>
            </a:extLst>
          </p:cNvPr>
          <p:cNvSpPr/>
          <p:nvPr/>
        </p:nvSpPr>
        <p:spPr>
          <a:xfrm>
            <a:off x="5974980"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1" name="14 Cubo">
            <a:extLst>
              <a:ext uri="{FF2B5EF4-FFF2-40B4-BE49-F238E27FC236}">
                <a16:creationId xmlns:a16="http://schemas.microsoft.com/office/drawing/2014/main" id="{8B716014-BC84-44AD-A963-8B5A436F5EB6}"/>
              </a:ext>
            </a:extLst>
          </p:cNvPr>
          <p:cNvSpPr/>
          <p:nvPr/>
        </p:nvSpPr>
        <p:spPr>
          <a:xfrm>
            <a:off x="621436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2" name="14 Cubo">
            <a:extLst>
              <a:ext uri="{FF2B5EF4-FFF2-40B4-BE49-F238E27FC236}">
                <a16:creationId xmlns:a16="http://schemas.microsoft.com/office/drawing/2014/main" id="{473CACE3-0D07-48A8-AA26-CCF121A70312}"/>
              </a:ext>
            </a:extLst>
          </p:cNvPr>
          <p:cNvSpPr/>
          <p:nvPr/>
        </p:nvSpPr>
        <p:spPr>
          <a:xfrm>
            <a:off x="6453753"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3" name="14 Cubo">
            <a:extLst>
              <a:ext uri="{FF2B5EF4-FFF2-40B4-BE49-F238E27FC236}">
                <a16:creationId xmlns:a16="http://schemas.microsoft.com/office/drawing/2014/main" id="{B2FE3BE3-2858-47C5-926A-11B25A462CA5}"/>
              </a:ext>
            </a:extLst>
          </p:cNvPr>
          <p:cNvSpPr/>
          <p:nvPr/>
        </p:nvSpPr>
        <p:spPr>
          <a:xfrm>
            <a:off x="6693139"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4" name="14 Cubo">
            <a:extLst>
              <a:ext uri="{FF2B5EF4-FFF2-40B4-BE49-F238E27FC236}">
                <a16:creationId xmlns:a16="http://schemas.microsoft.com/office/drawing/2014/main" id="{DC932813-1583-4B39-9B74-7F16C79BACEE}"/>
              </a:ext>
            </a:extLst>
          </p:cNvPr>
          <p:cNvSpPr/>
          <p:nvPr/>
        </p:nvSpPr>
        <p:spPr>
          <a:xfrm>
            <a:off x="693252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5" name="14 Cubo">
            <a:extLst>
              <a:ext uri="{FF2B5EF4-FFF2-40B4-BE49-F238E27FC236}">
                <a16:creationId xmlns:a16="http://schemas.microsoft.com/office/drawing/2014/main" id="{2210B10B-00DF-41A4-A721-3499FBC66180}"/>
              </a:ext>
            </a:extLst>
          </p:cNvPr>
          <p:cNvSpPr/>
          <p:nvPr/>
        </p:nvSpPr>
        <p:spPr>
          <a:xfrm>
            <a:off x="717191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6" name="14 Cubo">
            <a:extLst>
              <a:ext uri="{FF2B5EF4-FFF2-40B4-BE49-F238E27FC236}">
                <a16:creationId xmlns:a16="http://schemas.microsoft.com/office/drawing/2014/main" id="{8EBF1588-70F1-4128-8BFB-F776699188B4}"/>
              </a:ext>
            </a:extLst>
          </p:cNvPr>
          <p:cNvSpPr/>
          <p:nvPr/>
        </p:nvSpPr>
        <p:spPr>
          <a:xfrm>
            <a:off x="741129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7" name="14 Cubo">
            <a:extLst>
              <a:ext uri="{FF2B5EF4-FFF2-40B4-BE49-F238E27FC236}">
                <a16:creationId xmlns:a16="http://schemas.microsoft.com/office/drawing/2014/main" id="{64F3397C-2670-4AF9-BD91-31AE84A3732B}"/>
              </a:ext>
            </a:extLst>
          </p:cNvPr>
          <p:cNvSpPr/>
          <p:nvPr/>
        </p:nvSpPr>
        <p:spPr>
          <a:xfrm>
            <a:off x="501686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88" name="14 Cubo">
            <a:extLst>
              <a:ext uri="{FF2B5EF4-FFF2-40B4-BE49-F238E27FC236}">
                <a16:creationId xmlns:a16="http://schemas.microsoft.com/office/drawing/2014/main" id="{1679D8CB-7E4F-4C49-8146-2C14003644DE}"/>
              </a:ext>
            </a:extLst>
          </p:cNvPr>
          <p:cNvSpPr/>
          <p:nvPr/>
        </p:nvSpPr>
        <p:spPr>
          <a:xfrm>
            <a:off x="525622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9" name="14 Cubo">
            <a:extLst>
              <a:ext uri="{FF2B5EF4-FFF2-40B4-BE49-F238E27FC236}">
                <a16:creationId xmlns:a16="http://schemas.microsoft.com/office/drawing/2014/main" id="{548C51A6-2093-43AE-ADAD-908F06AD643C}"/>
              </a:ext>
            </a:extLst>
          </p:cNvPr>
          <p:cNvSpPr/>
          <p:nvPr/>
        </p:nvSpPr>
        <p:spPr>
          <a:xfrm>
            <a:off x="5495577"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0" name="14 Cubo">
            <a:extLst>
              <a:ext uri="{FF2B5EF4-FFF2-40B4-BE49-F238E27FC236}">
                <a16:creationId xmlns:a16="http://schemas.microsoft.com/office/drawing/2014/main" id="{8FB87C51-A46E-4133-94E9-D0A18D8B0918}"/>
              </a:ext>
            </a:extLst>
          </p:cNvPr>
          <p:cNvSpPr/>
          <p:nvPr/>
        </p:nvSpPr>
        <p:spPr>
          <a:xfrm>
            <a:off x="573493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1" name="14 Cubo">
            <a:extLst>
              <a:ext uri="{FF2B5EF4-FFF2-40B4-BE49-F238E27FC236}">
                <a16:creationId xmlns:a16="http://schemas.microsoft.com/office/drawing/2014/main" id="{B76B4121-1435-44CE-9AD7-357E318C5495}"/>
              </a:ext>
            </a:extLst>
          </p:cNvPr>
          <p:cNvSpPr/>
          <p:nvPr/>
        </p:nvSpPr>
        <p:spPr>
          <a:xfrm>
            <a:off x="5974980"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2" name="14 Cubo">
            <a:extLst>
              <a:ext uri="{FF2B5EF4-FFF2-40B4-BE49-F238E27FC236}">
                <a16:creationId xmlns:a16="http://schemas.microsoft.com/office/drawing/2014/main" id="{030E5D30-F337-46D7-BD5A-E1315C6D96F4}"/>
              </a:ext>
            </a:extLst>
          </p:cNvPr>
          <p:cNvSpPr/>
          <p:nvPr/>
        </p:nvSpPr>
        <p:spPr>
          <a:xfrm>
            <a:off x="621436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3" name="14 Cubo">
            <a:extLst>
              <a:ext uri="{FF2B5EF4-FFF2-40B4-BE49-F238E27FC236}">
                <a16:creationId xmlns:a16="http://schemas.microsoft.com/office/drawing/2014/main" id="{B01FD144-DEE3-4831-93FD-059EB287B5C3}"/>
              </a:ext>
            </a:extLst>
          </p:cNvPr>
          <p:cNvSpPr/>
          <p:nvPr/>
        </p:nvSpPr>
        <p:spPr>
          <a:xfrm>
            <a:off x="6453753"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4" name="14 Cubo">
            <a:extLst>
              <a:ext uri="{FF2B5EF4-FFF2-40B4-BE49-F238E27FC236}">
                <a16:creationId xmlns:a16="http://schemas.microsoft.com/office/drawing/2014/main" id="{6199A75B-212C-4684-9BB1-902414B17788}"/>
              </a:ext>
            </a:extLst>
          </p:cNvPr>
          <p:cNvSpPr/>
          <p:nvPr/>
        </p:nvSpPr>
        <p:spPr>
          <a:xfrm>
            <a:off x="6693139"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5" name="14 Cubo">
            <a:extLst>
              <a:ext uri="{FF2B5EF4-FFF2-40B4-BE49-F238E27FC236}">
                <a16:creationId xmlns:a16="http://schemas.microsoft.com/office/drawing/2014/main" id="{E5F3C0BA-93E5-4EE1-B8C5-504A989A996D}"/>
              </a:ext>
            </a:extLst>
          </p:cNvPr>
          <p:cNvSpPr/>
          <p:nvPr/>
        </p:nvSpPr>
        <p:spPr>
          <a:xfrm>
            <a:off x="693252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6" name="14 Cubo">
            <a:extLst>
              <a:ext uri="{FF2B5EF4-FFF2-40B4-BE49-F238E27FC236}">
                <a16:creationId xmlns:a16="http://schemas.microsoft.com/office/drawing/2014/main" id="{5925A0B9-95CF-4B74-A353-4626CF1EA396}"/>
              </a:ext>
            </a:extLst>
          </p:cNvPr>
          <p:cNvSpPr/>
          <p:nvPr/>
        </p:nvSpPr>
        <p:spPr>
          <a:xfrm>
            <a:off x="717191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7" name="14 Cubo">
            <a:extLst>
              <a:ext uri="{FF2B5EF4-FFF2-40B4-BE49-F238E27FC236}">
                <a16:creationId xmlns:a16="http://schemas.microsoft.com/office/drawing/2014/main" id="{A3855F9F-A1A1-42D0-9761-93F29A3F70AD}"/>
              </a:ext>
            </a:extLst>
          </p:cNvPr>
          <p:cNvSpPr/>
          <p:nvPr/>
        </p:nvSpPr>
        <p:spPr>
          <a:xfrm>
            <a:off x="741129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8" name="14 Cubo">
            <a:extLst>
              <a:ext uri="{FF2B5EF4-FFF2-40B4-BE49-F238E27FC236}">
                <a16:creationId xmlns:a16="http://schemas.microsoft.com/office/drawing/2014/main" id="{69842A04-A7B5-4EE6-9AB5-24B6EFB66BCD}"/>
              </a:ext>
            </a:extLst>
          </p:cNvPr>
          <p:cNvSpPr/>
          <p:nvPr/>
        </p:nvSpPr>
        <p:spPr>
          <a:xfrm>
            <a:off x="501686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99" name="14 Cubo">
            <a:extLst>
              <a:ext uri="{FF2B5EF4-FFF2-40B4-BE49-F238E27FC236}">
                <a16:creationId xmlns:a16="http://schemas.microsoft.com/office/drawing/2014/main" id="{391C1174-D4BE-49FE-9DEB-9F243BA81763}"/>
              </a:ext>
            </a:extLst>
          </p:cNvPr>
          <p:cNvSpPr/>
          <p:nvPr/>
        </p:nvSpPr>
        <p:spPr>
          <a:xfrm>
            <a:off x="525622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0" name="14 Cubo">
            <a:extLst>
              <a:ext uri="{FF2B5EF4-FFF2-40B4-BE49-F238E27FC236}">
                <a16:creationId xmlns:a16="http://schemas.microsoft.com/office/drawing/2014/main" id="{140345D4-7A02-4279-8356-C410DE22AF94}"/>
              </a:ext>
            </a:extLst>
          </p:cNvPr>
          <p:cNvSpPr/>
          <p:nvPr/>
        </p:nvSpPr>
        <p:spPr>
          <a:xfrm>
            <a:off x="5495577"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1" name="14 Cubo">
            <a:extLst>
              <a:ext uri="{FF2B5EF4-FFF2-40B4-BE49-F238E27FC236}">
                <a16:creationId xmlns:a16="http://schemas.microsoft.com/office/drawing/2014/main" id="{8311ACAB-A9D1-4A62-8427-C939D5D1D85E}"/>
              </a:ext>
            </a:extLst>
          </p:cNvPr>
          <p:cNvSpPr/>
          <p:nvPr/>
        </p:nvSpPr>
        <p:spPr>
          <a:xfrm>
            <a:off x="573493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2" name="14 Cubo">
            <a:extLst>
              <a:ext uri="{FF2B5EF4-FFF2-40B4-BE49-F238E27FC236}">
                <a16:creationId xmlns:a16="http://schemas.microsoft.com/office/drawing/2014/main" id="{7B8CFB1B-476C-464D-BA1C-0F871AF7C819}"/>
              </a:ext>
            </a:extLst>
          </p:cNvPr>
          <p:cNvSpPr/>
          <p:nvPr/>
        </p:nvSpPr>
        <p:spPr>
          <a:xfrm>
            <a:off x="5974980"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3" name="14 Cubo">
            <a:extLst>
              <a:ext uri="{FF2B5EF4-FFF2-40B4-BE49-F238E27FC236}">
                <a16:creationId xmlns:a16="http://schemas.microsoft.com/office/drawing/2014/main" id="{BA0D8CB7-A645-41C0-97E1-1B6AD2B6D5D3}"/>
              </a:ext>
            </a:extLst>
          </p:cNvPr>
          <p:cNvSpPr/>
          <p:nvPr/>
        </p:nvSpPr>
        <p:spPr>
          <a:xfrm>
            <a:off x="621436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4" name="14 Cubo">
            <a:extLst>
              <a:ext uri="{FF2B5EF4-FFF2-40B4-BE49-F238E27FC236}">
                <a16:creationId xmlns:a16="http://schemas.microsoft.com/office/drawing/2014/main" id="{A4127F26-5328-444D-90BC-A7BCA7E507A9}"/>
              </a:ext>
            </a:extLst>
          </p:cNvPr>
          <p:cNvSpPr/>
          <p:nvPr/>
        </p:nvSpPr>
        <p:spPr>
          <a:xfrm>
            <a:off x="6453753"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5" name="14 Cubo">
            <a:extLst>
              <a:ext uri="{FF2B5EF4-FFF2-40B4-BE49-F238E27FC236}">
                <a16:creationId xmlns:a16="http://schemas.microsoft.com/office/drawing/2014/main" id="{5B4E90DF-8354-4564-8E3B-44231D9DFD4F}"/>
              </a:ext>
            </a:extLst>
          </p:cNvPr>
          <p:cNvSpPr/>
          <p:nvPr/>
        </p:nvSpPr>
        <p:spPr>
          <a:xfrm>
            <a:off x="6693139"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6" name="14 Cubo">
            <a:extLst>
              <a:ext uri="{FF2B5EF4-FFF2-40B4-BE49-F238E27FC236}">
                <a16:creationId xmlns:a16="http://schemas.microsoft.com/office/drawing/2014/main" id="{1871BDBF-AA02-4424-85E2-4E2DBCAD9098}"/>
              </a:ext>
            </a:extLst>
          </p:cNvPr>
          <p:cNvSpPr/>
          <p:nvPr/>
        </p:nvSpPr>
        <p:spPr>
          <a:xfrm>
            <a:off x="693252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7" name="14 Cubo">
            <a:extLst>
              <a:ext uri="{FF2B5EF4-FFF2-40B4-BE49-F238E27FC236}">
                <a16:creationId xmlns:a16="http://schemas.microsoft.com/office/drawing/2014/main" id="{8FA9FA19-1FF6-4202-B4AC-5033AC60DEEE}"/>
              </a:ext>
            </a:extLst>
          </p:cNvPr>
          <p:cNvSpPr/>
          <p:nvPr/>
        </p:nvSpPr>
        <p:spPr>
          <a:xfrm>
            <a:off x="717191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8" name="14 Cubo">
            <a:extLst>
              <a:ext uri="{FF2B5EF4-FFF2-40B4-BE49-F238E27FC236}">
                <a16:creationId xmlns:a16="http://schemas.microsoft.com/office/drawing/2014/main" id="{D14E3457-A394-426A-9ACF-978F1EE6A66B}"/>
              </a:ext>
            </a:extLst>
          </p:cNvPr>
          <p:cNvSpPr/>
          <p:nvPr/>
        </p:nvSpPr>
        <p:spPr>
          <a:xfrm>
            <a:off x="741129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9" name="14 Cubo">
            <a:extLst>
              <a:ext uri="{FF2B5EF4-FFF2-40B4-BE49-F238E27FC236}">
                <a16:creationId xmlns:a16="http://schemas.microsoft.com/office/drawing/2014/main" id="{E154CCAA-0463-47D4-98CC-C97AC053E507}"/>
              </a:ext>
            </a:extLst>
          </p:cNvPr>
          <p:cNvSpPr/>
          <p:nvPr/>
        </p:nvSpPr>
        <p:spPr>
          <a:xfrm>
            <a:off x="501800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10" name="14 Cubo">
            <a:extLst>
              <a:ext uri="{FF2B5EF4-FFF2-40B4-BE49-F238E27FC236}">
                <a16:creationId xmlns:a16="http://schemas.microsoft.com/office/drawing/2014/main" id="{500D2621-D53C-46A1-AB84-F004DC1F0B62}"/>
              </a:ext>
            </a:extLst>
          </p:cNvPr>
          <p:cNvSpPr/>
          <p:nvPr/>
        </p:nvSpPr>
        <p:spPr>
          <a:xfrm>
            <a:off x="5257419"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1" name="14 Cubo">
            <a:extLst>
              <a:ext uri="{FF2B5EF4-FFF2-40B4-BE49-F238E27FC236}">
                <a16:creationId xmlns:a16="http://schemas.microsoft.com/office/drawing/2014/main" id="{6FC6F761-0343-489A-85DD-1F30C30FE393}"/>
              </a:ext>
            </a:extLst>
          </p:cNvPr>
          <p:cNvSpPr/>
          <p:nvPr/>
        </p:nvSpPr>
        <p:spPr>
          <a:xfrm>
            <a:off x="5495577"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2" name="14 Cubo">
            <a:extLst>
              <a:ext uri="{FF2B5EF4-FFF2-40B4-BE49-F238E27FC236}">
                <a16:creationId xmlns:a16="http://schemas.microsoft.com/office/drawing/2014/main" id="{31B20153-63BB-45FA-B910-77904E4951FB}"/>
              </a:ext>
            </a:extLst>
          </p:cNvPr>
          <p:cNvSpPr/>
          <p:nvPr/>
        </p:nvSpPr>
        <p:spPr>
          <a:xfrm>
            <a:off x="5736255"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3" name="14 Cubo">
            <a:extLst>
              <a:ext uri="{FF2B5EF4-FFF2-40B4-BE49-F238E27FC236}">
                <a16:creationId xmlns:a16="http://schemas.microsoft.com/office/drawing/2014/main" id="{0577F4D9-8E42-4033-81BD-7090C0AE990C}"/>
              </a:ext>
            </a:extLst>
          </p:cNvPr>
          <p:cNvSpPr/>
          <p:nvPr/>
        </p:nvSpPr>
        <p:spPr>
          <a:xfrm>
            <a:off x="5974980"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4" name="14 Cubo">
            <a:extLst>
              <a:ext uri="{FF2B5EF4-FFF2-40B4-BE49-F238E27FC236}">
                <a16:creationId xmlns:a16="http://schemas.microsoft.com/office/drawing/2014/main" id="{208D5B76-D2FE-459C-AC6D-A3F6EB4A9C20}"/>
              </a:ext>
            </a:extLst>
          </p:cNvPr>
          <p:cNvSpPr/>
          <p:nvPr/>
        </p:nvSpPr>
        <p:spPr>
          <a:xfrm>
            <a:off x="621436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5" name="14 Cubo">
            <a:extLst>
              <a:ext uri="{FF2B5EF4-FFF2-40B4-BE49-F238E27FC236}">
                <a16:creationId xmlns:a16="http://schemas.microsoft.com/office/drawing/2014/main" id="{C0860044-8D92-44AE-B495-D8CA6E3EC13E}"/>
              </a:ext>
            </a:extLst>
          </p:cNvPr>
          <p:cNvSpPr/>
          <p:nvPr/>
        </p:nvSpPr>
        <p:spPr>
          <a:xfrm>
            <a:off x="6453753"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6" name="14 Cubo">
            <a:extLst>
              <a:ext uri="{FF2B5EF4-FFF2-40B4-BE49-F238E27FC236}">
                <a16:creationId xmlns:a16="http://schemas.microsoft.com/office/drawing/2014/main" id="{8AD42C70-B8C8-45BD-92BE-682025ACAA09}"/>
              </a:ext>
            </a:extLst>
          </p:cNvPr>
          <p:cNvSpPr/>
          <p:nvPr/>
        </p:nvSpPr>
        <p:spPr>
          <a:xfrm>
            <a:off x="6693139"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7" name="14 Cubo">
            <a:extLst>
              <a:ext uri="{FF2B5EF4-FFF2-40B4-BE49-F238E27FC236}">
                <a16:creationId xmlns:a16="http://schemas.microsoft.com/office/drawing/2014/main" id="{E8C40980-0E24-4D06-8F37-C1D18E12C2D0}"/>
              </a:ext>
            </a:extLst>
          </p:cNvPr>
          <p:cNvSpPr/>
          <p:nvPr/>
        </p:nvSpPr>
        <p:spPr>
          <a:xfrm>
            <a:off x="693252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8" name="14 Cubo">
            <a:extLst>
              <a:ext uri="{FF2B5EF4-FFF2-40B4-BE49-F238E27FC236}">
                <a16:creationId xmlns:a16="http://schemas.microsoft.com/office/drawing/2014/main" id="{46A3858C-E34F-428B-BC4C-94641F82B0B6}"/>
              </a:ext>
            </a:extLst>
          </p:cNvPr>
          <p:cNvSpPr/>
          <p:nvPr/>
        </p:nvSpPr>
        <p:spPr>
          <a:xfrm>
            <a:off x="717191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9" name="14 Cubo">
            <a:extLst>
              <a:ext uri="{FF2B5EF4-FFF2-40B4-BE49-F238E27FC236}">
                <a16:creationId xmlns:a16="http://schemas.microsoft.com/office/drawing/2014/main" id="{0923909D-3131-4E75-8F07-72FDE250E2D4}"/>
              </a:ext>
            </a:extLst>
          </p:cNvPr>
          <p:cNvSpPr/>
          <p:nvPr/>
        </p:nvSpPr>
        <p:spPr>
          <a:xfrm>
            <a:off x="741129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0" name="14 Cubo">
            <a:extLst>
              <a:ext uri="{FF2B5EF4-FFF2-40B4-BE49-F238E27FC236}">
                <a16:creationId xmlns:a16="http://schemas.microsoft.com/office/drawing/2014/main" id="{A4831EEB-DC6C-46D2-86D0-6B5BAA34645E}"/>
              </a:ext>
            </a:extLst>
          </p:cNvPr>
          <p:cNvSpPr/>
          <p:nvPr/>
        </p:nvSpPr>
        <p:spPr>
          <a:xfrm>
            <a:off x="501686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21" name="14 Cubo">
            <a:extLst>
              <a:ext uri="{FF2B5EF4-FFF2-40B4-BE49-F238E27FC236}">
                <a16:creationId xmlns:a16="http://schemas.microsoft.com/office/drawing/2014/main" id="{E277EFE7-1568-4501-9B33-0BBE23771AB2}"/>
              </a:ext>
            </a:extLst>
          </p:cNvPr>
          <p:cNvSpPr/>
          <p:nvPr/>
        </p:nvSpPr>
        <p:spPr>
          <a:xfrm>
            <a:off x="525622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2" name="14 Cubo">
            <a:extLst>
              <a:ext uri="{FF2B5EF4-FFF2-40B4-BE49-F238E27FC236}">
                <a16:creationId xmlns:a16="http://schemas.microsoft.com/office/drawing/2014/main" id="{AE9F048A-287B-4276-BBDA-B7881D127EC9}"/>
              </a:ext>
            </a:extLst>
          </p:cNvPr>
          <p:cNvSpPr/>
          <p:nvPr/>
        </p:nvSpPr>
        <p:spPr>
          <a:xfrm>
            <a:off x="5495577"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3" name="14 Cubo">
            <a:extLst>
              <a:ext uri="{FF2B5EF4-FFF2-40B4-BE49-F238E27FC236}">
                <a16:creationId xmlns:a16="http://schemas.microsoft.com/office/drawing/2014/main" id="{FA62EBF7-01D8-48D4-9414-F558E9C6B5E8}"/>
              </a:ext>
            </a:extLst>
          </p:cNvPr>
          <p:cNvSpPr/>
          <p:nvPr/>
        </p:nvSpPr>
        <p:spPr>
          <a:xfrm>
            <a:off x="573493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4" name="14 Cubo">
            <a:extLst>
              <a:ext uri="{FF2B5EF4-FFF2-40B4-BE49-F238E27FC236}">
                <a16:creationId xmlns:a16="http://schemas.microsoft.com/office/drawing/2014/main" id="{FF28B5C3-D6E4-46C3-9C67-2DDFDA6F89EE}"/>
              </a:ext>
            </a:extLst>
          </p:cNvPr>
          <p:cNvSpPr/>
          <p:nvPr/>
        </p:nvSpPr>
        <p:spPr>
          <a:xfrm>
            <a:off x="5974980"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5" name="14 Cubo">
            <a:extLst>
              <a:ext uri="{FF2B5EF4-FFF2-40B4-BE49-F238E27FC236}">
                <a16:creationId xmlns:a16="http://schemas.microsoft.com/office/drawing/2014/main" id="{9C4055A0-9C85-4818-A0D6-A5FFB3A5CA8E}"/>
              </a:ext>
            </a:extLst>
          </p:cNvPr>
          <p:cNvSpPr/>
          <p:nvPr/>
        </p:nvSpPr>
        <p:spPr>
          <a:xfrm>
            <a:off x="621436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6" name="14 Cubo">
            <a:extLst>
              <a:ext uri="{FF2B5EF4-FFF2-40B4-BE49-F238E27FC236}">
                <a16:creationId xmlns:a16="http://schemas.microsoft.com/office/drawing/2014/main" id="{53DBFA47-D09C-44C5-8926-CFD9C09BA7EA}"/>
              </a:ext>
            </a:extLst>
          </p:cNvPr>
          <p:cNvSpPr/>
          <p:nvPr/>
        </p:nvSpPr>
        <p:spPr>
          <a:xfrm>
            <a:off x="6453753"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7" name="14 Cubo">
            <a:extLst>
              <a:ext uri="{FF2B5EF4-FFF2-40B4-BE49-F238E27FC236}">
                <a16:creationId xmlns:a16="http://schemas.microsoft.com/office/drawing/2014/main" id="{AE7A79B2-4E67-4005-B899-2189B6302DF8}"/>
              </a:ext>
            </a:extLst>
          </p:cNvPr>
          <p:cNvSpPr/>
          <p:nvPr/>
        </p:nvSpPr>
        <p:spPr>
          <a:xfrm>
            <a:off x="6693139"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8" name="14 Cubo">
            <a:extLst>
              <a:ext uri="{FF2B5EF4-FFF2-40B4-BE49-F238E27FC236}">
                <a16:creationId xmlns:a16="http://schemas.microsoft.com/office/drawing/2014/main" id="{B8E51439-9080-4835-8AFE-9116A0ACDE94}"/>
              </a:ext>
            </a:extLst>
          </p:cNvPr>
          <p:cNvSpPr/>
          <p:nvPr/>
        </p:nvSpPr>
        <p:spPr>
          <a:xfrm>
            <a:off x="693252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9" name="14 Cubo">
            <a:extLst>
              <a:ext uri="{FF2B5EF4-FFF2-40B4-BE49-F238E27FC236}">
                <a16:creationId xmlns:a16="http://schemas.microsoft.com/office/drawing/2014/main" id="{64CA64C6-7E96-4A12-8D39-37C037E65ABF}"/>
              </a:ext>
            </a:extLst>
          </p:cNvPr>
          <p:cNvSpPr/>
          <p:nvPr/>
        </p:nvSpPr>
        <p:spPr>
          <a:xfrm>
            <a:off x="717191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0" name="14 Cubo">
            <a:extLst>
              <a:ext uri="{FF2B5EF4-FFF2-40B4-BE49-F238E27FC236}">
                <a16:creationId xmlns:a16="http://schemas.microsoft.com/office/drawing/2014/main" id="{BADBA61B-C45E-4DFF-B3E4-EC0186D73185}"/>
              </a:ext>
            </a:extLst>
          </p:cNvPr>
          <p:cNvSpPr/>
          <p:nvPr/>
        </p:nvSpPr>
        <p:spPr>
          <a:xfrm>
            <a:off x="741129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1" name="14 Cubo">
            <a:extLst>
              <a:ext uri="{FF2B5EF4-FFF2-40B4-BE49-F238E27FC236}">
                <a16:creationId xmlns:a16="http://schemas.microsoft.com/office/drawing/2014/main" id="{5A4D5C77-E42C-4888-807C-B7DC0B040E61}"/>
              </a:ext>
            </a:extLst>
          </p:cNvPr>
          <p:cNvSpPr/>
          <p:nvPr/>
        </p:nvSpPr>
        <p:spPr>
          <a:xfrm>
            <a:off x="2144607" y="2744629"/>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2" name="14 Cubo">
            <a:extLst>
              <a:ext uri="{FF2B5EF4-FFF2-40B4-BE49-F238E27FC236}">
                <a16:creationId xmlns:a16="http://schemas.microsoft.com/office/drawing/2014/main" id="{F94FBEA9-8313-46F7-ADAB-72721AC01EB4}"/>
              </a:ext>
            </a:extLst>
          </p:cNvPr>
          <p:cNvSpPr/>
          <p:nvPr/>
        </p:nvSpPr>
        <p:spPr>
          <a:xfrm>
            <a:off x="2144607" y="2984286"/>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3" name="14 Cubo">
            <a:extLst>
              <a:ext uri="{FF2B5EF4-FFF2-40B4-BE49-F238E27FC236}">
                <a16:creationId xmlns:a16="http://schemas.microsoft.com/office/drawing/2014/main" id="{8A830892-38F4-4C8C-B73C-1CADA28A6B18}"/>
              </a:ext>
            </a:extLst>
          </p:cNvPr>
          <p:cNvSpPr/>
          <p:nvPr/>
        </p:nvSpPr>
        <p:spPr>
          <a:xfrm>
            <a:off x="2144607" y="3223943"/>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4" name="14 Cubo">
            <a:extLst>
              <a:ext uri="{FF2B5EF4-FFF2-40B4-BE49-F238E27FC236}">
                <a16:creationId xmlns:a16="http://schemas.microsoft.com/office/drawing/2014/main" id="{8F8BBF6D-0000-4696-8FD4-2AF6984A8F6F}"/>
              </a:ext>
            </a:extLst>
          </p:cNvPr>
          <p:cNvSpPr/>
          <p:nvPr/>
        </p:nvSpPr>
        <p:spPr>
          <a:xfrm>
            <a:off x="2144607" y="3463600"/>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5" name="14 Cubo">
            <a:extLst>
              <a:ext uri="{FF2B5EF4-FFF2-40B4-BE49-F238E27FC236}">
                <a16:creationId xmlns:a16="http://schemas.microsoft.com/office/drawing/2014/main" id="{DCE1F04A-7567-4190-820D-6B5157E870DF}"/>
              </a:ext>
            </a:extLst>
          </p:cNvPr>
          <p:cNvSpPr/>
          <p:nvPr/>
        </p:nvSpPr>
        <p:spPr>
          <a:xfrm>
            <a:off x="2144607" y="3703257"/>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6" name="14 Cubo">
            <a:extLst>
              <a:ext uri="{FF2B5EF4-FFF2-40B4-BE49-F238E27FC236}">
                <a16:creationId xmlns:a16="http://schemas.microsoft.com/office/drawing/2014/main" id="{2698A757-E911-4D84-B348-1E8053491119}"/>
              </a:ext>
            </a:extLst>
          </p:cNvPr>
          <p:cNvSpPr/>
          <p:nvPr/>
        </p:nvSpPr>
        <p:spPr>
          <a:xfrm>
            <a:off x="2144607" y="4420068"/>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7" name="14 Cubo">
            <a:extLst>
              <a:ext uri="{FF2B5EF4-FFF2-40B4-BE49-F238E27FC236}">
                <a16:creationId xmlns:a16="http://schemas.microsoft.com/office/drawing/2014/main" id="{11191B20-A732-4ED3-84DD-08063B05E3A2}"/>
              </a:ext>
            </a:extLst>
          </p:cNvPr>
          <p:cNvSpPr/>
          <p:nvPr/>
        </p:nvSpPr>
        <p:spPr>
          <a:xfrm>
            <a:off x="2144607" y="4661885"/>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8" name="14 Cubo">
            <a:extLst>
              <a:ext uri="{FF2B5EF4-FFF2-40B4-BE49-F238E27FC236}">
                <a16:creationId xmlns:a16="http://schemas.microsoft.com/office/drawing/2014/main" id="{1E920483-4C69-4B7C-BCD3-9D2AA9967D1F}"/>
              </a:ext>
            </a:extLst>
          </p:cNvPr>
          <p:cNvSpPr/>
          <p:nvPr/>
        </p:nvSpPr>
        <p:spPr>
          <a:xfrm>
            <a:off x="2144607" y="3942912"/>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9" name="14 Cubo">
            <a:extLst>
              <a:ext uri="{FF2B5EF4-FFF2-40B4-BE49-F238E27FC236}">
                <a16:creationId xmlns:a16="http://schemas.microsoft.com/office/drawing/2014/main" id="{246B8D56-0C1E-4018-8614-3F20AD709586}"/>
              </a:ext>
            </a:extLst>
          </p:cNvPr>
          <p:cNvSpPr/>
          <p:nvPr/>
        </p:nvSpPr>
        <p:spPr>
          <a:xfrm>
            <a:off x="2144607" y="4178249"/>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0" name="14 Cubo">
            <a:extLst>
              <a:ext uri="{FF2B5EF4-FFF2-40B4-BE49-F238E27FC236}">
                <a16:creationId xmlns:a16="http://schemas.microsoft.com/office/drawing/2014/main" id="{EE3FF107-4343-4F0A-8F7B-445781DAEC9D}"/>
              </a:ext>
            </a:extLst>
          </p:cNvPr>
          <p:cNvSpPr/>
          <p:nvPr/>
        </p:nvSpPr>
        <p:spPr>
          <a:xfrm>
            <a:off x="7651605"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1" name="14 Cubo">
            <a:extLst>
              <a:ext uri="{FF2B5EF4-FFF2-40B4-BE49-F238E27FC236}">
                <a16:creationId xmlns:a16="http://schemas.microsoft.com/office/drawing/2014/main" id="{31AE4CD5-6390-4DCA-AC39-484327BE118D}"/>
              </a:ext>
            </a:extLst>
          </p:cNvPr>
          <p:cNvSpPr/>
          <p:nvPr/>
        </p:nvSpPr>
        <p:spPr>
          <a:xfrm>
            <a:off x="7651605"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2" name="14 Cubo">
            <a:extLst>
              <a:ext uri="{FF2B5EF4-FFF2-40B4-BE49-F238E27FC236}">
                <a16:creationId xmlns:a16="http://schemas.microsoft.com/office/drawing/2014/main" id="{AE5CFF0F-C4E5-45ED-B264-D1C2DDF0B131}"/>
              </a:ext>
            </a:extLst>
          </p:cNvPr>
          <p:cNvSpPr/>
          <p:nvPr/>
        </p:nvSpPr>
        <p:spPr>
          <a:xfrm>
            <a:off x="7651605"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3" name="14 Cubo">
            <a:extLst>
              <a:ext uri="{FF2B5EF4-FFF2-40B4-BE49-F238E27FC236}">
                <a16:creationId xmlns:a16="http://schemas.microsoft.com/office/drawing/2014/main" id="{B2463892-EC22-4ECE-958E-8A1CA76543A5}"/>
              </a:ext>
            </a:extLst>
          </p:cNvPr>
          <p:cNvSpPr/>
          <p:nvPr/>
        </p:nvSpPr>
        <p:spPr>
          <a:xfrm>
            <a:off x="7651605"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5" name="14 Cubo">
            <a:extLst>
              <a:ext uri="{FF2B5EF4-FFF2-40B4-BE49-F238E27FC236}">
                <a16:creationId xmlns:a16="http://schemas.microsoft.com/office/drawing/2014/main" id="{21DB38AF-0E16-42F8-8D8A-D61994524681}"/>
              </a:ext>
            </a:extLst>
          </p:cNvPr>
          <p:cNvSpPr/>
          <p:nvPr/>
        </p:nvSpPr>
        <p:spPr>
          <a:xfrm>
            <a:off x="7651605"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6" name="14 Cubo">
            <a:extLst>
              <a:ext uri="{FF2B5EF4-FFF2-40B4-BE49-F238E27FC236}">
                <a16:creationId xmlns:a16="http://schemas.microsoft.com/office/drawing/2014/main" id="{65790BD4-8771-4226-8C37-ED2F48001900}"/>
              </a:ext>
            </a:extLst>
          </p:cNvPr>
          <p:cNvSpPr/>
          <p:nvPr/>
        </p:nvSpPr>
        <p:spPr>
          <a:xfrm>
            <a:off x="7651605"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0" name="CuadroTexto 419">
            <a:extLst>
              <a:ext uri="{FF2B5EF4-FFF2-40B4-BE49-F238E27FC236}">
                <a16:creationId xmlns:a16="http://schemas.microsoft.com/office/drawing/2014/main" id="{CBE53FFA-FB70-4B50-838A-59DB82706AC0}"/>
              </a:ext>
            </a:extLst>
          </p:cNvPr>
          <p:cNvSpPr txBox="1"/>
          <p:nvPr/>
        </p:nvSpPr>
        <p:spPr>
          <a:xfrm>
            <a:off x="643359" y="6327371"/>
            <a:ext cx="44304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Reservas 1 de enero de 2018</a:t>
            </a:r>
          </a:p>
        </p:txBody>
      </p:sp>
      <p:sp>
        <p:nvSpPr>
          <p:cNvPr id="424" name="14 Cubo">
            <a:extLst>
              <a:ext uri="{FF2B5EF4-FFF2-40B4-BE49-F238E27FC236}">
                <a16:creationId xmlns:a16="http://schemas.microsoft.com/office/drawing/2014/main" id="{62CD187E-50C0-4A41-B894-6BAE60A49088}"/>
              </a:ext>
            </a:extLst>
          </p:cNvPr>
          <p:cNvSpPr/>
          <p:nvPr/>
        </p:nvSpPr>
        <p:spPr>
          <a:xfrm>
            <a:off x="2144607" y="2504972"/>
            <a:ext cx="720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5" name="14 Cubo">
            <a:extLst>
              <a:ext uri="{FF2B5EF4-FFF2-40B4-BE49-F238E27FC236}">
                <a16:creationId xmlns:a16="http://schemas.microsoft.com/office/drawing/2014/main" id="{4DE51E3C-D403-4DED-AD7C-817EC56EFD2A}"/>
              </a:ext>
            </a:extLst>
          </p:cNvPr>
          <p:cNvSpPr/>
          <p:nvPr/>
        </p:nvSpPr>
        <p:spPr>
          <a:xfrm>
            <a:off x="2157096" y="4964843"/>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426" name="Rectángulo 425">
            <a:extLst>
              <a:ext uri="{FF2B5EF4-FFF2-40B4-BE49-F238E27FC236}">
                <a16:creationId xmlns:a16="http://schemas.microsoft.com/office/drawing/2014/main" id="{A70FC9FE-F9BC-4C86-9F4A-288B2DDE75AA}"/>
              </a:ext>
            </a:extLst>
          </p:cNvPr>
          <p:cNvSpPr/>
          <p:nvPr/>
        </p:nvSpPr>
        <p:spPr>
          <a:xfrm>
            <a:off x="2093595" y="5181914"/>
            <a:ext cx="1080809" cy="923330"/>
          </a:xfrm>
          <a:prstGeom prst="rect">
            <a:avLst/>
          </a:prstGeom>
        </p:spPr>
        <p:txBody>
          <a:bodyPr wrap="non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Reservas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totales</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25.4</a:t>
            </a:r>
          </a:p>
        </p:txBody>
      </p:sp>
      <p:sp>
        <p:nvSpPr>
          <p:cNvPr id="423" name="CuadroTexto 422">
            <a:extLst>
              <a:ext uri="{FF2B5EF4-FFF2-40B4-BE49-F238E27FC236}">
                <a16:creationId xmlns:a16="http://schemas.microsoft.com/office/drawing/2014/main" id="{811267DA-9B54-400F-B52E-18E3D215135A}"/>
              </a:ext>
            </a:extLst>
          </p:cNvPr>
          <p:cNvSpPr txBox="1"/>
          <p:nvPr/>
        </p:nvSpPr>
        <p:spPr>
          <a:xfrm>
            <a:off x="708477"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Volumen Original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296.9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80736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a:extLst>
              <a:ext uri="{FF2B5EF4-FFF2-40B4-BE49-F238E27FC236}">
                <a16:creationId xmlns:a16="http://schemas.microsoft.com/office/drawing/2014/main" id="{B1B427EB-0850-4A08-B518-764468BE92A3}"/>
              </a:ext>
            </a:extLst>
          </p:cNvPr>
          <p:cNvSpPr txBox="1">
            <a:spLocks/>
          </p:cNvSpPr>
          <p:nvPr/>
        </p:nvSpPr>
        <p:spPr>
          <a:xfrm>
            <a:off x="292218" y="264187"/>
            <a:ext cx="11373756" cy="558085"/>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latin typeface="Soberana Sans" panose="02000000000000000000" pitchFamily="50" charset="0"/>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Calibri"/>
                <a:ea typeface="+mj-ea"/>
                <a:cs typeface="+mj-cs"/>
              </a:rPr>
              <a:t>El 74% de las reservas actuales de México se encuentran </a:t>
            </a:r>
            <a:r>
              <a:rPr kumimoji="0" lang="es-MX" sz="2800" b="1" i="0" u="none" strike="noStrike" kern="1200" cap="none" spc="0" normalizeH="0" baseline="0" noProof="0" dirty="0" smtClean="0">
                <a:ln>
                  <a:noFill/>
                </a:ln>
                <a:solidFill>
                  <a:prstClr val="black"/>
                </a:solidFill>
                <a:effectLst/>
                <a:uLnTx/>
                <a:uFillTx/>
                <a:latin typeface="Calibri"/>
                <a:ea typeface="+mj-ea"/>
                <a:cs typeface="+mj-cs"/>
              </a:rPr>
              <a:t>en Asignaciones </a:t>
            </a:r>
            <a:r>
              <a:rPr kumimoji="0" lang="es-MX" sz="2800" b="1" i="0" u="none" strike="noStrike" kern="1200" cap="none" spc="0" normalizeH="0" baseline="0" noProof="0" dirty="0">
                <a:ln>
                  <a:noFill/>
                </a:ln>
                <a:solidFill>
                  <a:prstClr val="black"/>
                </a:solidFill>
                <a:effectLst/>
                <a:uLnTx/>
                <a:uFillTx/>
                <a:latin typeface="Calibri"/>
                <a:ea typeface="+mj-ea"/>
                <a:cs typeface="+mj-cs"/>
              </a:rPr>
              <a:t>de Pemex</a:t>
            </a:r>
          </a:p>
        </p:txBody>
      </p:sp>
      <p:sp>
        <p:nvSpPr>
          <p:cNvPr id="549" name="14 Cubo">
            <a:extLst>
              <a:ext uri="{FF2B5EF4-FFF2-40B4-BE49-F238E27FC236}">
                <a16:creationId xmlns:a16="http://schemas.microsoft.com/office/drawing/2014/main" id="{12B3F4AE-DCF3-4159-B914-63CA1107213E}"/>
              </a:ext>
            </a:extLst>
          </p:cNvPr>
          <p:cNvSpPr/>
          <p:nvPr/>
        </p:nvSpPr>
        <p:spPr>
          <a:xfrm>
            <a:off x="947895"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0" name="14 Cubo">
            <a:extLst>
              <a:ext uri="{FF2B5EF4-FFF2-40B4-BE49-F238E27FC236}">
                <a16:creationId xmlns:a16="http://schemas.microsoft.com/office/drawing/2014/main" id="{245456DF-C38E-4362-A100-4102FAAA2D4F}"/>
              </a:ext>
            </a:extLst>
          </p:cNvPr>
          <p:cNvSpPr/>
          <p:nvPr/>
        </p:nvSpPr>
        <p:spPr>
          <a:xfrm>
            <a:off x="1187313"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1" name="14 Cubo">
            <a:extLst>
              <a:ext uri="{FF2B5EF4-FFF2-40B4-BE49-F238E27FC236}">
                <a16:creationId xmlns:a16="http://schemas.microsoft.com/office/drawing/2014/main" id="{964C5A60-C6F4-49B5-B190-238D71D4AFE9}"/>
              </a:ext>
            </a:extLst>
          </p:cNvPr>
          <p:cNvSpPr/>
          <p:nvPr/>
        </p:nvSpPr>
        <p:spPr>
          <a:xfrm>
            <a:off x="1426731"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2" name="14 Cubo">
            <a:extLst>
              <a:ext uri="{FF2B5EF4-FFF2-40B4-BE49-F238E27FC236}">
                <a16:creationId xmlns:a16="http://schemas.microsoft.com/office/drawing/2014/main" id="{747DAAE2-C778-4F96-8464-695EC9A55FCA}"/>
              </a:ext>
            </a:extLst>
          </p:cNvPr>
          <p:cNvSpPr/>
          <p:nvPr/>
        </p:nvSpPr>
        <p:spPr>
          <a:xfrm>
            <a:off x="1666149"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3" name="14 Cubo">
            <a:extLst>
              <a:ext uri="{FF2B5EF4-FFF2-40B4-BE49-F238E27FC236}">
                <a16:creationId xmlns:a16="http://schemas.microsoft.com/office/drawing/2014/main" id="{1B89BD59-D0D3-4042-9E54-A2846D5E7231}"/>
              </a:ext>
            </a:extLst>
          </p:cNvPr>
          <p:cNvSpPr/>
          <p:nvPr/>
        </p:nvSpPr>
        <p:spPr>
          <a:xfrm>
            <a:off x="947895"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4" name="14 Cubo">
            <a:extLst>
              <a:ext uri="{FF2B5EF4-FFF2-40B4-BE49-F238E27FC236}">
                <a16:creationId xmlns:a16="http://schemas.microsoft.com/office/drawing/2014/main" id="{DBEE8C8C-70E1-4D3A-A197-7C2AF8170809}"/>
              </a:ext>
            </a:extLst>
          </p:cNvPr>
          <p:cNvSpPr/>
          <p:nvPr/>
        </p:nvSpPr>
        <p:spPr>
          <a:xfrm>
            <a:off x="1187313"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14 Cubo">
            <a:extLst>
              <a:ext uri="{FF2B5EF4-FFF2-40B4-BE49-F238E27FC236}">
                <a16:creationId xmlns:a16="http://schemas.microsoft.com/office/drawing/2014/main" id="{068B069F-9BED-4E49-A2F9-6BAE7FE99B45}"/>
              </a:ext>
            </a:extLst>
          </p:cNvPr>
          <p:cNvSpPr/>
          <p:nvPr/>
        </p:nvSpPr>
        <p:spPr>
          <a:xfrm>
            <a:off x="1426731"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14 Cubo">
            <a:extLst>
              <a:ext uri="{FF2B5EF4-FFF2-40B4-BE49-F238E27FC236}">
                <a16:creationId xmlns:a16="http://schemas.microsoft.com/office/drawing/2014/main" id="{E814C6F1-92D4-4FA0-A590-8F117F6C48A1}"/>
              </a:ext>
            </a:extLst>
          </p:cNvPr>
          <p:cNvSpPr/>
          <p:nvPr/>
        </p:nvSpPr>
        <p:spPr>
          <a:xfrm>
            <a:off x="1666149"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14 Cubo">
            <a:extLst>
              <a:ext uri="{FF2B5EF4-FFF2-40B4-BE49-F238E27FC236}">
                <a16:creationId xmlns:a16="http://schemas.microsoft.com/office/drawing/2014/main" id="{10FCB3ED-F9E1-42C7-BFD2-24D7F86A239B}"/>
              </a:ext>
            </a:extLst>
          </p:cNvPr>
          <p:cNvSpPr/>
          <p:nvPr/>
        </p:nvSpPr>
        <p:spPr>
          <a:xfrm>
            <a:off x="947895"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14 Cubo">
            <a:extLst>
              <a:ext uri="{FF2B5EF4-FFF2-40B4-BE49-F238E27FC236}">
                <a16:creationId xmlns:a16="http://schemas.microsoft.com/office/drawing/2014/main" id="{475AD622-7C0B-4D6B-A94D-C5E0046D0F5F}"/>
              </a:ext>
            </a:extLst>
          </p:cNvPr>
          <p:cNvSpPr/>
          <p:nvPr/>
        </p:nvSpPr>
        <p:spPr>
          <a:xfrm>
            <a:off x="1187313"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14 Cubo">
            <a:extLst>
              <a:ext uri="{FF2B5EF4-FFF2-40B4-BE49-F238E27FC236}">
                <a16:creationId xmlns:a16="http://schemas.microsoft.com/office/drawing/2014/main" id="{9E6E61CA-54FA-4147-B51F-0E29A4ED4A66}"/>
              </a:ext>
            </a:extLst>
          </p:cNvPr>
          <p:cNvSpPr/>
          <p:nvPr/>
        </p:nvSpPr>
        <p:spPr>
          <a:xfrm>
            <a:off x="1426731"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14 Cubo">
            <a:extLst>
              <a:ext uri="{FF2B5EF4-FFF2-40B4-BE49-F238E27FC236}">
                <a16:creationId xmlns:a16="http://schemas.microsoft.com/office/drawing/2014/main" id="{6B0DD65D-1626-4720-92F4-96722CC5CCFC}"/>
              </a:ext>
            </a:extLst>
          </p:cNvPr>
          <p:cNvSpPr/>
          <p:nvPr/>
        </p:nvSpPr>
        <p:spPr>
          <a:xfrm>
            <a:off x="1666149"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14 Cubo">
            <a:extLst>
              <a:ext uri="{FF2B5EF4-FFF2-40B4-BE49-F238E27FC236}">
                <a16:creationId xmlns:a16="http://schemas.microsoft.com/office/drawing/2014/main" id="{EC72B982-10E7-436C-AD5D-493396B91404}"/>
              </a:ext>
            </a:extLst>
          </p:cNvPr>
          <p:cNvSpPr/>
          <p:nvPr/>
        </p:nvSpPr>
        <p:spPr>
          <a:xfrm>
            <a:off x="947895"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14 Cubo">
            <a:extLst>
              <a:ext uri="{FF2B5EF4-FFF2-40B4-BE49-F238E27FC236}">
                <a16:creationId xmlns:a16="http://schemas.microsoft.com/office/drawing/2014/main" id="{9DBCBD2A-62D0-4B51-9DD0-1DA52C305AA8}"/>
              </a:ext>
            </a:extLst>
          </p:cNvPr>
          <p:cNvSpPr/>
          <p:nvPr/>
        </p:nvSpPr>
        <p:spPr>
          <a:xfrm>
            <a:off x="1187313"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14 Cubo">
            <a:extLst>
              <a:ext uri="{FF2B5EF4-FFF2-40B4-BE49-F238E27FC236}">
                <a16:creationId xmlns:a16="http://schemas.microsoft.com/office/drawing/2014/main" id="{BB0B1F88-BFBE-4F1B-8AD1-7BE6A8520318}"/>
              </a:ext>
            </a:extLst>
          </p:cNvPr>
          <p:cNvSpPr/>
          <p:nvPr/>
        </p:nvSpPr>
        <p:spPr>
          <a:xfrm>
            <a:off x="1426731"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14 Cubo">
            <a:extLst>
              <a:ext uri="{FF2B5EF4-FFF2-40B4-BE49-F238E27FC236}">
                <a16:creationId xmlns:a16="http://schemas.microsoft.com/office/drawing/2014/main" id="{E39A1571-1A75-46C9-97A8-4C00914E1EF7}"/>
              </a:ext>
            </a:extLst>
          </p:cNvPr>
          <p:cNvSpPr/>
          <p:nvPr/>
        </p:nvSpPr>
        <p:spPr>
          <a:xfrm>
            <a:off x="1666149"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14 Cubo">
            <a:extLst>
              <a:ext uri="{FF2B5EF4-FFF2-40B4-BE49-F238E27FC236}">
                <a16:creationId xmlns:a16="http://schemas.microsoft.com/office/drawing/2014/main" id="{C4E626E4-8DE7-4C92-8C3C-2517C1A3DBA5}"/>
              </a:ext>
            </a:extLst>
          </p:cNvPr>
          <p:cNvSpPr/>
          <p:nvPr/>
        </p:nvSpPr>
        <p:spPr>
          <a:xfrm>
            <a:off x="947895"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14 Cubo">
            <a:extLst>
              <a:ext uri="{FF2B5EF4-FFF2-40B4-BE49-F238E27FC236}">
                <a16:creationId xmlns:a16="http://schemas.microsoft.com/office/drawing/2014/main" id="{80560A33-E11E-4428-A75C-94CDCFF11DD4}"/>
              </a:ext>
            </a:extLst>
          </p:cNvPr>
          <p:cNvSpPr/>
          <p:nvPr/>
        </p:nvSpPr>
        <p:spPr>
          <a:xfrm>
            <a:off x="1187313"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14 Cubo">
            <a:extLst>
              <a:ext uri="{FF2B5EF4-FFF2-40B4-BE49-F238E27FC236}">
                <a16:creationId xmlns:a16="http://schemas.microsoft.com/office/drawing/2014/main" id="{5D431FFA-E76C-4A51-B03F-FB1A161E6B1F}"/>
              </a:ext>
            </a:extLst>
          </p:cNvPr>
          <p:cNvSpPr/>
          <p:nvPr/>
        </p:nvSpPr>
        <p:spPr>
          <a:xfrm>
            <a:off x="1426731"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14 Cubo">
            <a:extLst>
              <a:ext uri="{FF2B5EF4-FFF2-40B4-BE49-F238E27FC236}">
                <a16:creationId xmlns:a16="http://schemas.microsoft.com/office/drawing/2014/main" id="{E36B6182-2F27-4155-91C3-B76625A635B2}"/>
              </a:ext>
            </a:extLst>
          </p:cNvPr>
          <p:cNvSpPr/>
          <p:nvPr/>
        </p:nvSpPr>
        <p:spPr>
          <a:xfrm>
            <a:off x="1666149"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14 Cubo">
            <a:extLst>
              <a:ext uri="{FF2B5EF4-FFF2-40B4-BE49-F238E27FC236}">
                <a16:creationId xmlns:a16="http://schemas.microsoft.com/office/drawing/2014/main" id="{FD838386-E939-4D01-AF33-A7E46B526E26}"/>
              </a:ext>
            </a:extLst>
          </p:cNvPr>
          <p:cNvSpPr/>
          <p:nvPr/>
        </p:nvSpPr>
        <p:spPr>
          <a:xfrm>
            <a:off x="947895"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14 Cubo">
            <a:extLst>
              <a:ext uri="{FF2B5EF4-FFF2-40B4-BE49-F238E27FC236}">
                <a16:creationId xmlns:a16="http://schemas.microsoft.com/office/drawing/2014/main" id="{48E3676C-7BBD-4267-9FA5-2D0623F9004D}"/>
              </a:ext>
            </a:extLst>
          </p:cNvPr>
          <p:cNvSpPr/>
          <p:nvPr/>
        </p:nvSpPr>
        <p:spPr>
          <a:xfrm>
            <a:off x="1187313"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14 Cubo">
            <a:extLst>
              <a:ext uri="{FF2B5EF4-FFF2-40B4-BE49-F238E27FC236}">
                <a16:creationId xmlns:a16="http://schemas.microsoft.com/office/drawing/2014/main" id="{AD211D6F-8F96-4862-95EB-A31344E2FFD1}"/>
              </a:ext>
            </a:extLst>
          </p:cNvPr>
          <p:cNvSpPr/>
          <p:nvPr/>
        </p:nvSpPr>
        <p:spPr>
          <a:xfrm>
            <a:off x="1426731"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14 Cubo">
            <a:extLst>
              <a:ext uri="{FF2B5EF4-FFF2-40B4-BE49-F238E27FC236}">
                <a16:creationId xmlns:a16="http://schemas.microsoft.com/office/drawing/2014/main" id="{3346A9CD-5641-4A36-8035-05EB53309396}"/>
              </a:ext>
            </a:extLst>
          </p:cNvPr>
          <p:cNvSpPr/>
          <p:nvPr/>
        </p:nvSpPr>
        <p:spPr>
          <a:xfrm>
            <a:off x="947832"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14 Cubo">
            <a:extLst>
              <a:ext uri="{FF2B5EF4-FFF2-40B4-BE49-F238E27FC236}">
                <a16:creationId xmlns:a16="http://schemas.microsoft.com/office/drawing/2014/main" id="{F22C9F2E-7DBF-4AF1-A94E-D338E1FBBF4E}"/>
              </a:ext>
            </a:extLst>
          </p:cNvPr>
          <p:cNvSpPr/>
          <p:nvPr/>
        </p:nvSpPr>
        <p:spPr>
          <a:xfrm>
            <a:off x="1187187"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14 Cubo">
            <a:extLst>
              <a:ext uri="{FF2B5EF4-FFF2-40B4-BE49-F238E27FC236}">
                <a16:creationId xmlns:a16="http://schemas.microsoft.com/office/drawing/2014/main" id="{EE63C06C-5C7D-4FD7-AEC8-2CE8A3EFCD73}"/>
              </a:ext>
            </a:extLst>
          </p:cNvPr>
          <p:cNvSpPr/>
          <p:nvPr/>
        </p:nvSpPr>
        <p:spPr>
          <a:xfrm>
            <a:off x="1426542"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14 Cubo">
            <a:extLst>
              <a:ext uri="{FF2B5EF4-FFF2-40B4-BE49-F238E27FC236}">
                <a16:creationId xmlns:a16="http://schemas.microsoft.com/office/drawing/2014/main" id="{20A6CDDD-584F-44E8-978A-5ADB194664BA}"/>
              </a:ext>
            </a:extLst>
          </p:cNvPr>
          <p:cNvSpPr/>
          <p:nvPr/>
        </p:nvSpPr>
        <p:spPr>
          <a:xfrm>
            <a:off x="947832"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14 Cubo">
            <a:extLst>
              <a:ext uri="{FF2B5EF4-FFF2-40B4-BE49-F238E27FC236}">
                <a16:creationId xmlns:a16="http://schemas.microsoft.com/office/drawing/2014/main" id="{F3399A8F-489B-4298-BC25-4B36EDBB22D6}"/>
              </a:ext>
            </a:extLst>
          </p:cNvPr>
          <p:cNvSpPr/>
          <p:nvPr/>
        </p:nvSpPr>
        <p:spPr>
          <a:xfrm>
            <a:off x="1187187"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14 Cubo">
            <a:extLst>
              <a:ext uri="{FF2B5EF4-FFF2-40B4-BE49-F238E27FC236}">
                <a16:creationId xmlns:a16="http://schemas.microsoft.com/office/drawing/2014/main" id="{ADEB2FFF-4CD8-48F3-A4FD-FBF6A4168CE2}"/>
              </a:ext>
            </a:extLst>
          </p:cNvPr>
          <p:cNvSpPr/>
          <p:nvPr/>
        </p:nvSpPr>
        <p:spPr>
          <a:xfrm>
            <a:off x="1426542"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14 Cubo">
            <a:extLst>
              <a:ext uri="{FF2B5EF4-FFF2-40B4-BE49-F238E27FC236}">
                <a16:creationId xmlns:a16="http://schemas.microsoft.com/office/drawing/2014/main" id="{BCB25AF4-45AD-405B-AC2B-39AEF17A333A}"/>
              </a:ext>
            </a:extLst>
          </p:cNvPr>
          <p:cNvSpPr/>
          <p:nvPr/>
        </p:nvSpPr>
        <p:spPr>
          <a:xfrm>
            <a:off x="947895"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9" name="14 Cubo">
            <a:extLst>
              <a:ext uri="{FF2B5EF4-FFF2-40B4-BE49-F238E27FC236}">
                <a16:creationId xmlns:a16="http://schemas.microsoft.com/office/drawing/2014/main" id="{83D977F5-38E5-4829-9D36-7F4991BC75EC}"/>
              </a:ext>
            </a:extLst>
          </p:cNvPr>
          <p:cNvSpPr/>
          <p:nvPr/>
        </p:nvSpPr>
        <p:spPr>
          <a:xfrm>
            <a:off x="1187313"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14 Cubo">
            <a:extLst>
              <a:ext uri="{FF2B5EF4-FFF2-40B4-BE49-F238E27FC236}">
                <a16:creationId xmlns:a16="http://schemas.microsoft.com/office/drawing/2014/main" id="{20B626A3-FCFF-4DC2-B669-0FDC7B428A6A}"/>
              </a:ext>
            </a:extLst>
          </p:cNvPr>
          <p:cNvSpPr/>
          <p:nvPr/>
        </p:nvSpPr>
        <p:spPr>
          <a:xfrm>
            <a:off x="1426731"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14 Cubo">
            <a:extLst>
              <a:ext uri="{FF2B5EF4-FFF2-40B4-BE49-F238E27FC236}">
                <a16:creationId xmlns:a16="http://schemas.microsoft.com/office/drawing/2014/main" id="{73CF7060-A98E-42D5-866A-C73BD4869C8A}"/>
              </a:ext>
            </a:extLst>
          </p:cNvPr>
          <p:cNvSpPr/>
          <p:nvPr/>
        </p:nvSpPr>
        <p:spPr>
          <a:xfrm>
            <a:off x="947832"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14 Cubo">
            <a:extLst>
              <a:ext uri="{FF2B5EF4-FFF2-40B4-BE49-F238E27FC236}">
                <a16:creationId xmlns:a16="http://schemas.microsoft.com/office/drawing/2014/main" id="{54E089FD-1385-4F9B-85BD-11FA8E100365}"/>
              </a:ext>
            </a:extLst>
          </p:cNvPr>
          <p:cNvSpPr/>
          <p:nvPr/>
        </p:nvSpPr>
        <p:spPr>
          <a:xfrm>
            <a:off x="1187187"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14 Cubo">
            <a:extLst>
              <a:ext uri="{FF2B5EF4-FFF2-40B4-BE49-F238E27FC236}">
                <a16:creationId xmlns:a16="http://schemas.microsoft.com/office/drawing/2014/main" id="{1E718759-85A5-4758-9BAE-6F133AE50019}"/>
              </a:ext>
            </a:extLst>
          </p:cNvPr>
          <p:cNvSpPr/>
          <p:nvPr/>
        </p:nvSpPr>
        <p:spPr>
          <a:xfrm>
            <a:off x="1426542"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14 Cubo">
            <a:extLst>
              <a:ext uri="{FF2B5EF4-FFF2-40B4-BE49-F238E27FC236}">
                <a16:creationId xmlns:a16="http://schemas.microsoft.com/office/drawing/2014/main" id="{34E0B9AB-2E66-4E60-965C-275BCE191F43}"/>
              </a:ext>
            </a:extLst>
          </p:cNvPr>
          <p:cNvSpPr/>
          <p:nvPr/>
        </p:nvSpPr>
        <p:spPr>
          <a:xfrm>
            <a:off x="708477"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14 Cubo">
            <a:extLst>
              <a:ext uri="{FF2B5EF4-FFF2-40B4-BE49-F238E27FC236}">
                <a16:creationId xmlns:a16="http://schemas.microsoft.com/office/drawing/2014/main" id="{686226DE-8B1D-4D2C-928D-26B9E3CE7E45}"/>
              </a:ext>
            </a:extLst>
          </p:cNvPr>
          <p:cNvSpPr/>
          <p:nvPr/>
        </p:nvSpPr>
        <p:spPr>
          <a:xfrm>
            <a:off x="708477"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14 Cubo">
            <a:extLst>
              <a:ext uri="{FF2B5EF4-FFF2-40B4-BE49-F238E27FC236}">
                <a16:creationId xmlns:a16="http://schemas.microsoft.com/office/drawing/2014/main" id="{BF080613-8121-406F-9E47-89399D34A6EE}"/>
              </a:ext>
            </a:extLst>
          </p:cNvPr>
          <p:cNvSpPr/>
          <p:nvPr/>
        </p:nvSpPr>
        <p:spPr>
          <a:xfrm>
            <a:off x="708477"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14 Cubo">
            <a:extLst>
              <a:ext uri="{FF2B5EF4-FFF2-40B4-BE49-F238E27FC236}">
                <a16:creationId xmlns:a16="http://schemas.microsoft.com/office/drawing/2014/main" id="{96882B4C-F0B7-4C08-AFAA-75EAFEC81D5A}"/>
              </a:ext>
            </a:extLst>
          </p:cNvPr>
          <p:cNvSpPr/>
          <p:nvPr/>
        </p:nvSpPr>
        <p:spPr>
          <a:xfrm>
            <a:off x="708477"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14 Cubo">
            <a:extLst>
              <a:ext uri="{FF2B5EF4-FFF2-40B4-BE49-F238E27FC236}">
                <a16:creationId xmlns:a16="http://schemas.microsoft.com/office/drawing/2014/main" id="{A257A31A-9549-4B06-98C5-DB59C642FB34}"/>
              </a:ext>
            </a:extLst>
          </p:cNvPr>
          <p:cNvSpPr/>
          <p:nvPr/>
        </p:nvSpPr>
        <p:spPr>
          <a:xfrm>
            <a:off x="708477"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14 Cubo">
            <a:extLst>
              <a:ext uri="{FF2B5EF4-FFF2-40B4-BE49-F238E27FC236}">
                <a16:creationId xmlns:a16="http://schemas.microsoft.com/office/drawing/2014/main" id="{6CAC47EA-604F-48F1-ABFF-B9BBAA2E3B11}"/>
              </a:ext>
            </a:extLst>
          </p:cNvPr>
          <p:cNvSpPr/>
          <p:nvPr/>
        </p:nvSpPr>
        <p:spPr>
          <a:xfrm>
            <a:off x="708477"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14 Cubo">
            <a:extLst>
              <a:ext uri="{FF2B5EF4-FFF2-40B4-BE49-F238E27FC236}">
                <a16:creationId xmlns:a16="http://schemas.microsoft.com/office/drawing/2014/main" id="{F6EC8032-5A89-47A4-BC3F-4366729C531E}"/>
              </a:ext>
            </a:extLst>
          </p:cNvPr>
          <p:cNvSpPr/>
          <p:nvPr/>
        </p:nvSpPr>
        <p:spPr>
          <a:xfrm>
            <a:off x="708477"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14 Cubo">
            <a:extLst>
              <a:ext uri="{FF2B5EF4-FFF2-40B4-BE49-F238E27FC236}">
                <a16:creationId xmlns:a16="http://schemas.microsoft.com/office/drawing/2014/main" id="{CCB73677-62A9-4D98-817A-D94FC8685254}"/>
              </a:ext>
            </a:extLst>
          </p:cNvPr>
          <p:cNvSpPr/>
          <p:nvPr/>
        </p:nvSpPr>
        <p:spPr>
          <a:xfrm>
            <a:off x="708477"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14 Cubo">
            <a:extLst>
              <a:ext uri="{FF2B5EF4-FFF2-40B4-BE49-F238E27FC236}">
                <a16:creationId xmlns:a16="http://schemas.microsoft.com/office/drawing/2014/main" id="{869F8087-04E9-4BD0-97BE-D244A2A65E16}"/>
              </a:ext>
            </a:extLst>
          </p:cNvPr>
          <p:cNvSpPr/>
          <p:nvPr/>
        </p:nvSpPr>
        <p:spPr>
          <a:xfrm>
            <a:off x="708477"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14 Cubo">
            <a:extLst>
              <a:ext uri="{FF2B5EF4-FFF2-40B4-BE49-F238E27FC236}">
                <a16:creationId xmlns:a16="http://schemas.microsoft.com/office/drawing/2014/main" id="{CFCD10C9-C1B7-4637-A315-9596F4236DFA}"/>
              </a:ext>
            </a:extLst>
          </p:cNvPr>
          <p:cNvSpPr/>
          <p:nvPr/>
        </p:nvSpPr>
        <p:spPr>
          <a:xfrm>
            <a:off x="708477"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14 Cubo">
            <a:extLst>
              <a:ext uri="{FF2B5EF4-FFF2-40B4-BE49-F238E27FC236}">
                <a16:creationId xmlns:a16="http://schemas.microsoft.com/office/drawing/2014/main" id="{218D1592-B9B6-4C7A-9D47-7D14697D18EB}"/>
              </a:ext>
            </a:extLst>
          </p:cNvPr>
          <p:cNvSpPr/>
          <p:nvPr/>
        </p:nvSpPr>
        <p:spPr>
          <a:xfrm>
            <a:off x="1905567"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14 Cubo">
            <a:extLst>
              <a:ext uri="{FF2B5EF4-FFF2-40B4-BE49-F238E27FC236}">
                <a16:creationId xmlns:a16="http://schemas.microsoft.com/office/drawing/2014/main" id="{9685E3FF-007D-4F3A-A288-700B21E7D166}"/>
              </a:ext>
            </a:extLst>
          </p:cNvPr>
          <p:cNvSpPr/>
          <p:nvPr/>
        </p:nvSpPr>
        <p:spPr>
          <a:xfrm>
            <a:off x="2216607" y="2504972"/>
            <a:ext cx="136800" cy="208800"/>
          </a:xfrm>
          <a:prstGeom prst="flowChartProcess">
            <a:avLst/>
          </a:prstGeom>
          <a:solidFill>
            <a:srgbClr val="B5A769"/>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14 Cubo">
            <a:extLst>
              <a:ext uri="{FF2B5EF4-FFF2-40B4-BE49-F238E27FC236}">
                <a16:creationId xmlns:a16="http://schemas.microsoft.com/office/drawing/2014/main" id="{ADA0254A-43BF-46C4-AD38-4E46A427A2E6}"/>
              </a:ext>
            </a:extLst>
          </p:cNvPr>
          <p:cNvSpPr/>
          <p:nvPr/>
        </p:nvSpPr>
        <p:spPr>
          <a:xfrm>
            <a:off x="1905567"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14 Cubo">
            <a:extLst>
              <a:ext uri="{FF2B5EF4-FFF2-40B4-BE49-F238E27FC236}">
                <a16:creationId xmlns:a16="http://schemas.microsoft.com/office/drawing/2014/main" id="{214167A4-3258-49B6-8C3E-0FBBD67795F6}"/>
              </a:ext>
            </a:extLst>
          </p:cNvPr>
          <p:cNvSpPr/>
          <p:nvPr/>
        </p:nvSpPr>
        <p:spPr>
          <a:xfrm>
            <a:off x="1905567"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14 Cubo">
            <a:extLst>
              <a:ext uri="{FF2B5EF4-FFF2-40B4-BE49-F238E27FC236}">
                <a16:creationId xmlns:a16="http://schemas.microsoft.com/office/drawing/2014/main" id="{1E027831-AD74-4F4F-9B77-8D6BECFE6014}"/>
              </a:ext>
            </a:extLst>
          </p:cNvPr>
          <p:cNvSpPr/>
          <p:nvPr/>
        </p:nvSpPr>
        <p:spPr>
          <a:xfrm>
            <a:off x="1905567"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14 Cubo">
            <a:extLst>
              <a:ext uri="{FF2B5EF4-FFF2-40B4-BE49-F238E27FC236}">
                <a16:creationId xmlns:a16="http://schemas.microsoft.com/office/drawing/2014/main" id="{72B0F1B8-22A6-4F97-91AB-9D6780FB2138}"/>
              </a:ext>
            </a:extLst>
          </p:cNvPr>
          <p:cNvSpPr/>
          <p:nvPr/>
        </p:nvSpPr>
        <p:spPr>
          <a:xfrm>
            <a:off x="1905567"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14 Cubo">
            <a:extLst>
              <a:ext uri="{FF2B5EF4-FFF2-40B4-BE49-F238E27FC236}">
                <a16:creationId xmlns:a16="http://schemas.microsoft.com/office/drawing/2014/main" id="{A97CB07B-3C15-48AF-A9B5-DAA441AF3681}"/>
              </a:ext>
            </a:extLst>
          </p:cNvPr>
          <p:cNvSpPr/>
          <p:nvPr/>
        </p:nvSpPr>
        <p:spPr>
          <a:xfrm>
            <a:off x="1666149"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14 Cubo">
            <a:extLst>
              <a:ext uri="{FF2B5EF4-FFF2-40B4-BE49-F238E27FC236}">
                <a16:creationId xmlns:a16="http://schemas.microsoft.com/office/drawing/2014/main" id="{75C929DC-7801-4F3B-BC22-D87127050AEF}"/>
              </a:ext>
            </a:extLst>
          </p:cNvPr>
          <p:cNvSpPr/>
          <p:nvPr/>
        </p:nvSpPr>
        <p:spPr>
          <a:xfrm>
            <a:off x="1905567"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14 Cubo">
            <a:extLst>
              <a:ext uri="{FF2B5EF4-FFF2-40B4-BE49-F238E27FC236}">
                <a16:creationId xmlns:a16="http://schemas.microsoft.com/office/drawing/2014/main" id="{9432BA52-4D11-4564-BFDF-D0FE0E55965F}"/>
              </a:ext>
            </a:extLst>
          </p:cNvPr>
          <p:cNvSpPr/>
          <p:nvPr/>
        </p:nvSpPr>
        <p:spPr>
          <a:xfrm>
            <a:off x="1665897"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14 Cubo">
            <a:extLst>
              <a:ext uri="{FF2B5EF4-FFF2-40B4-BE49-F238E27FC236}">
                <a16:creationId xmlns:a16="http://schemas.microsoft.com/office/drawing/2014/main" id="{DCDA98C9-2D02-404E-8C3F-47722B80BEB4}"/>
              </a:ext>
            </a:extLst>
          </p:cNvPr>
          <p:cNvSpPr/>
          <p:nvPr/>
        </p:nvSpPr>
        <p:spPr>
          <a:xfrm>
            <a:off x="1905252"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4" name="14 Cubo">
            <a:extLst>
              <a:ext uri="{FF2B5EF4-FFF2-40B4-BE49-F238E27FC236}">
                <a16:creationId xmlns:a16="http://schemas.microsoft.com/office/drawing/2014/main" id="{CD6D1A7F-FBD8-4239-B71C-38D62135FD11}"/>
              </a:ext>
            </a:extLst>
          </p:cNvPr>
          <p:cNvSpPr/>
          <p:nvPr/>
        </p:nvSpPr>
        <p:spPr>
          <a:xfrm>
            <a:off x="1665897"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14 Cubo">
            <a:extLst>
              <a:ext uri="{FF2B5EF4-FFF2-40B4-BE49-F238E27FC236}">
                <a16:creationId xmlns:a16="http://schemas.microsoft.com/office/drawing/2014/main" id="{F3820B0B-03D7-4C2E-8C6D-5086EF4CAFCC}"/>
              </a:ext>
            </a:extLst>
          </p:cNvPr>
          <p:cNvSpPr/>
          <p:nvPr/>
        </p:nvSpPr>
        <p:spPr>
          <a:xfrm>
            <a:off x="1666149"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14 Cubo">
            <a:extLst>
              <a:ext uri="{FF2B5EF4-FFF2-40B4-BE49-F238E27FC236}">
                <a16:creationId xmlns:a16="http://schemas.microsoft.com/office/drawing/2014/main" id="{5976B541-7CF1-4425-9A18-41D58DBFD823}"/>
              </a:ext>
            </a:extLst>
          </p:cNvPr>
          <p:cNvSpPr/>
          <p:nvPr/>
        </p:nvSpPr>
        <p:spPr>
          <a:xfrm>
            <a:off x="1905567"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14 Cubo">
            <a:extLst>
              <a:ext uri="{FF2B5EF4-FFF2-40B4-BE49-F238E27FC236}">
                <a16:creationId xmlns:a16="http://schemas.microsoft.com/office/drawing/2014/main" id="{AF459DFE-466E-460A-AE75-46EC0BCAE5D8}"/>
              </a:ext>
            </a:extLst>
          </p:cNvPr>
          <p:cNvSpPr/>
          <p:nvPr/>
        </p:nvSpPr>
        <p:spPr>
          <a:xfrm>
            <a:off x="1665897"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14 Cubo">
            <a:extLst>
              <a:ext uri="{FF2B5EF4-FFF2-40B4-BE49-F238E27FC236}">
                <a16:creationId xmlns:a16="http://schemas.microsoft.com/office/drawing/2014/main" id="{C5143AE5-E6E9-45BA-8CB7-BDC50AB191AF}"/>
              </a:ext>
            </a:extLst>
          </p:cNvPr>
          <p:cNvSpPr/>
          <p:nvPr/>
        </p:nvSpPr>
        <p:spPr>
          <a:xfrm>
            <a:off x="1905252"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14 Cubo">
            <a:extLst>
              <a:ext uri="{FF2B5EF4-FFF2-40B4-BE49-F238E27FC236}">
                <a16:creationId xmlns:a16="http://schemas.microsoft.com/office/drawing/2014/main" id="{779CD6F2-8B6B-43AD-8AA7-1572D0DAFB69}"/>
              </a:ext>
            </a:extLst>
          </p:cNvPr>
          <p:cNvSpPr/>
          <p:nvPr/>
        </p:nvSpPr>
        <p:spPr>
          <a:xfrm>
            <a:off x="1905252"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14 Cubo">
            <a:extLst>
              <a:ext uri="{FF2B5EF4-FFF2-40B4-BE49-F238E27FC236}">
                <a16:creationId xmlns:a16="http://schemas.microsoft.com/office/drawing/2014/main" id="{7A9BC938-4CA1-4760-BA29-14A3FFB354CC}"/>
              </a:ext>
            </a:extLst>
          </p:cNvPr>
          <p:cNvSpPr/>
          <p:nvPr/>
        </p:nvSpPr>
        <p:spPr>
          <a:xfrm>
            <a:off x="2384403" y="2504972"/>
            <a:ext cx="208800" cy="208800"/>
          </a:xfrm>
          <a:prstGeom prst="flowChartProcess">
            <a:avLst/>
          </a:prstGeom>
          <a:solidFill>
            <a:srgbClr val="CCBAD7"/>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14 Cubo">
            <a:extLst>
              <a:ext uri="{FF2B5EF4-FFF2-40B4-BE49-F238E27FC236}">
                <a16:creationId xmlns:a16="http://schemas.microsoft.com/office/drawing/2014/main" id="{A1B47F74-934F-4677-ABA8-D3F433224ED8}"/>
              </a:ext>
            </a:extLst>
          </p:cNvPr>
          <p:cNvSpPr/>
          <p:nvPr/>
        </p:nvSpPr>
        <p:spPr>
          <a:xfrm>
            <a:off x="2623821" y="2504972"/>
            <a:ext cx="208800" cy="208800"/>
          </a:xfrm>
          <a:prstGeom prst="flowChartProcess">
            <a:avLst/>
          </a:prstGeom>
          <a:solidFill>
            <a:srgbClr val="CCBAD7"/>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14 Cubo">
            <a:extLst>
              <a:ext uri="{FF2B5EF4-FFF2-40B4-BE49-F238E27FC236}">
                <a16:creationId xmlns:a16="http://schemas.microsoft.com/office/drawing/2014/main" id="{F65D1E09-480E-44B8-8CCE-56D9F46E5627}"/>
              </a:ext>
            </a:extLst>
          </p:cNvPr>
          <p:cNvSpPr/>
          <p:nvPr/>
        </p:nvSpPr>
        <p:spPr>
          <a:xfrm>
            <a:off x="2384403" y="2744629"/>
            <a:ext cx="208800" cy="208800"/>
          </a:xfrm>
          <a:prstGeom prst="flowChartProcess">
            <a:avLst/>
          </a:prstGeom>
          <a:solidFill>
            <a:srgbClr val="B5A769"/>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14 Cubo">
            <a:extLst>
              <a:ext uri="{FF2B5EF4-FFF2-40B4-BE49-F238E27FC236}">
                <a16:creationId xmlns:a16="http://schemas.microsoft.com/office/drawing/2014/main" id="{C253B7A3-09A1-4142-97A0-0727F6DECF2E}"/>
              </a:ext>
            </a:extLst>
          </p:cNvPr>
          <p:cNvSpPr/>
          <p:nvPr/>
        </p:nvSpPr>
        <p:spPr>
          <a:xfrm>
            <a:off x="2623821" y="2744629"/>
            <a:ext cx="208800" cy="208800"/>
          </a:xfrm>
          <a:prstGeom prst="flowChartProcess">
            <a:avLst/>
          </a:prstGeom>
          <a:solidFill>
            <a:srgbClr val="CCBAD7"/>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14 Cubo">
            <a:extLst>
              <a:ext uri="{FF2B5EF4-FFF2-40B4-BE49-F238E27FC236}">
                <a16:creationId xmlns:a16="http://schemas.microsoft.com/office/drawing/2014/main" id="{D7794242-5822-43BB-BC41-6C0CAD158844}"/>
              </a:ext>
            </a:extLst>
          </p:cNvPr>
          <p:cNvSpPr/>
          <p:nvPr/>
        </p:nvSpPr>
        <p:spPr>
          <a:xfrm>
            <a:off x="2384403" y="2984286"/>
            <a:ext cx="208800" cy="208800"/>
          </a:xfrm>
          <a:prstGeom prst="flowChartProcess">
            <a:avLst/>
          </a:prstGeom>
          <a:solidFill>
            <a:srgbClr val="B5A769"/>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14 Cubo">
            <a:extLst>
              <a:ext uri="{FF2B5EF4-FFF2-40B4-BE49-F238E27FC236}">
                <a16:creationId xmlns:a16="http://schemas.microsoft.com/office/drawing/2014/main" id="{B7AA3FEE-E739-4C96-98B5-A2BA9E2A7189}"/>
              </a:ext>
            </a:extLst>
          </p:cNvPr>
          <p:cNvSpPr/>
          <p:nvPr/>
        </p:nvSpPr>
        <p:spPr>
          <a:xfrm>
            <a:off x="2623821" y="2984286"/>
            <a:ext cx="208800" cy="208800"/>
          </a:xfrm>
          <a:prstGeom prst="flowChartProcess">
            <a:avLst/>
          </a:prstGeom>
          <a:solidFill>
            <a:srgbClr val="CCBAD7"/>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14 Cubo">
            <a:extLst>
              <a:ext uri="{FF2B5EF4-FFF2-40B4-BE49-F238E27FC236}">
                <a16:creationId xmlns:a16="http://schemas.microsoft.com/office/drawing/2014/main" id="{A105AD91-F075-4343-8E07-0861514D3980}"/>
              </a:ext>
            </a:extLst>
          </p:cNvPr>
          <p:cNvSpPr/>
          <p:nvPr/>
        </p:nvSpPr>
        <p:spPr>
          <a:xfrm>
            <a:off x="2384403" y="3223943"/>
            <a:ext cx="208800" cy="208800"/>
          </a:xfrm>
          <a:prstGeom prst="flowChartProcess">
            <a:avLst/>
          </a:prstGeom>
          <a:solidFill>
            <a:srgbClr val="B5A769"/>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14 Cubo">
            <a:extLst>
              <a:ext uri="{FF2B5EF4-FFF2-40B4-BE49-F238E27FC236}">
                <a16:creationId xmlns:a16="http://schemas.microsoft.com/office/drawing/2014/main" id="{0477ADFB-4E0F-4E3F-8D25-4A3A27A6E4E6}"/>
              </a:ext>
            </a:extLst>
          </p:cNvPr>
          <p:cNvSpPr/>
          <p:nvPr/>
        </p:nvSpPr>
        <p:spPr>
          <a:xfrm>
            <a:off x="2623821" y="3223943"/>
            <a:ext cx="208800" cy="208800"/>
          </a:xfrm>
          <a:prstGeom prst="flowChartProcess">
            <a:avLst/>
          </a:prstGeom>
          <a:solidFill>
            <a:srgbClr val="CCBAD7"/>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14 Cubo">
            <a:extLst>
              <a:ext uri="{FF2B5EF4-FFF2-40B4-BE49-F238E27FC236}">
                <a16:creationId xmlns:a16="http://schemas.microsoft.com/office/drawing/2014/main" id="{8A14D3FB-94EF-4EF5-87B8-3671116C4FD1}"/>
              </a:ext>
            </a:extLst>
          </p:cNvPr>
          <p:cNvSpPr/>
          <p:nvPr/>
        </p:nvSpPr>
        <p:spPr>
          <a:xfrm>
            <a:off x="2384403" y="3463600"/>
            <a:ext cx="208800" cy="208800"/>
          </a:xfrm>
          <a:prstGeom prst="flowChartProcess">
            <a:avLst/>
          </a:prstGeom>
          <a:solidFill>
            <a:srgbClr val="B5A769"/>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14 Cubo">
            <a:extLst>
              <a:ext uri="{FF2B5EF4-FFF2-40B4-BE49-F238E27FC236}">
                <a16:creationId xmlns:a16="http://schemas.microsoft.com/office/drawing/2014/main" id="{98F4AF7C-1026-4783-8A69-F941203BAD13}"/>
              </a:ext>
            </a:extLst>
          </p:cNvPr>
          <p:cNvSpPr/>
          <p:nvPr/>
        </p:nvSpPr>
        <p:spPr>
          <a:xfrm>
            <a:off x="2623821" y="3463600"/>
            <a:ext cx="208800" cy="208800"/>
          </a:xfrm>
          <a:prstGeom prst="flowChartProcess">
            <a:avLst/>
          </a:prstGeom>
          <a:solidFill>
            <a:srgbClr val="704489"/>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14 Cubo">
            <a:extLst>
              <a:ext uri="{FF2B5EF4-FFF2-40B4-BE49-F238E27FC236}">
                <a16:creationId xmlns:a16="http://schemas.microsoft.com/office/drawing/2014/main" id="{06C6DAD6-24CF-4026-B2C3-FAE9C288D4CB}"/>
              </a:ext>
            </a:extLst>
          </p:cNvPr>
          <p:cNvSpPr/>
          <p:nvPr/>
        </p:nvSpPr>
        <p:spPr>
          <a:xfrm>
            <a:off x="2384403" y="3703257"/>
            <a:ext cx="208800" cy="208800"/>
          </a:xfrm>
          <a:prstGeom prst="flowChartProcess">
            <a:avLst/>
          </a:prstGeom>
          <a:solidFill>
            <a:srgbClr val="B5A769"/>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2" name="14 Cubo">
            <a:extLst>
              <a:ext uri="{FF2B5EF4-FFF2-40B4-BE49-F238E27FC236}">
                <a16:creationId xmlns:a16="http://schemas.microsoft.com/office/drawing/2014/main" id="{0026055A-9195-42F1-9349-DE946E9A31D2}"/>
              </a:ext>
            </a:extLst>
          </p:cNvPr>
          <p:cNvSpPr/>
          <p:nvPr/>
        </p:nvSpPr>
        <p:spPr>
          <a:xfrm>
            <a:off x="2383962" y="4420068"/>
            <a:ext cx="208800" cy="208800"/>
          </a:xfrm>
          <a:prstGeom prst="flowChartProcess">
            <a:avLst/>
          </a:prstGeom>
          <a:solidFill>
            <a:srgbClr val="B5A769"/>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14 Cubo">
            <a:extLst>
              <a:ext uri="{FF2B5EF4-FFF2-40B4-BE49-F238E27FC236}">
                <a16:creationId xmlns:a16="http://schemas.microsoft.com/office/drawing/2014/main" id="{C7C15D14-BAB2-4FB9-BD9D-6F500EFD2396}"/>
              </a:ext>
            </a:extLst>
          </p:cNvPr>
          <p:cNvSpPr/>
          <p:nvPr/>
        </p:nvSpPr>
        <p:spPr>
          <a:xfrm>
            <a:off x="262331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14 Cubo">
            <a:extLst>
              <a:ext uri="{FF2B5EF4-FFF2-40B4-BE49-F238E27FC236}">
                <a16:creationId xmlns:a16="http://schemas.microsoft.com/office/drawing/2014/main" id="{24B7FE33-8B74-4254-AF61-E4182D04F3AA}"/>
              </a:ext>
            </a:extLst>
          </p:cNvPr>
          <p:cNvSpPr/>
          <p:nvPr/>
        </p:nvSpPr>
        <p:spPr>
          <a:xfrm>
            <a:off x="2383962" y="4661885"/>
            <a:ext cx="208800" cy="208800"/>
          </a:xfrm>
          <a:prstGeom prst="flowChartProcess">
            <a:avLst/>
          </a:prstGeom>
          <a:solidFill>
            <a:srgbClr val="B5A769"/>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5" name="14 Cubo">
            <a:extLst>
              <a:ext uri="{FF2B5EF4-FFF2-40B4-BE49-F238E27FC236}">
                <a16:creationId xmlns:a16="http://schemas.microsoft.com/office/drawing/2014/main" id="{69566169-E815-407E-8981-F7FE9140FDA7}"/>
              </a:ext>
            </a:extLst>
          </p:cNvPr>
          <p:cNvSpPr/>
          <p:nvPr/>
        </p:nvSpPr>
        <p:spPr>
          <a:xfrm>
            <a:off x="262331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14 Cubo">
            <a:extLst>
              <a:ext uri="{FF2B5EF4-FFF2-40B4-BE49-F238E27FC236}">
                <a16:creationId xmlns:a16="http://schemas.microsoft.com/office/drawing/2014/main" id="{17D4FD6C-9F72-4598-8430-E752F80E0A14}"/>
              </a:ext>
            </a:extLst>
          </p:cNvPr>
          <p:cNvSpPr/>
          <p:nvPr/>
        </p:nvSpPr>
        <p:spPr>
          <a:xfrm>
            <a:off x="2384403" y="3942912"/>
            <a:ext cx="208800" cy="208800"/>
          </a:xfrm>
          <a:prstGeom prst="flowChartProcess">
            <a:avLst/>
          </a:prstGeom>
          <a:solidFill>
            <a:srgbClr val="B5A769"/>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14 Cubo">
            <a:extLst>
              <a:ext uri="{FF2B5EF4-FFF2-40B4-BE49-F238E27FC236}">
                <a16:creationId xmlns:a16="http://schemas.microsoft.com/office/drawing/2014/main" id="{0B1A5232-7C3A-4AE6-B54E-9B75149180AD}"/>
              </a:ext>
            </a:extLst>
          </p:cNvPr>
          <p:cNvSpPr/>
          <p:nvPr/>
        </p:nvSpPr>
        <p:spPr>
          <a:xfrm>
            <a:off x="2623821" y="3942912"/>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14 Cubo">
            <a:extLst>
              <a:ext uri="{FF2B5EF4-FFF2-40B4-BE49-F238E27FC236}">
                <a16:creationId xmlns:a16="http://schemas.microsoft.com/office/drawing/2014/main" id="{9E327839-9520-48F5-AEAE-52336DE36969}"/>
              </a:ext>
            </a:extLst>
          </p:cNvPr>
          <p:cNvSpPr/>
          <p:nvPr/>
        </p:nvSpPr>
        <p:spPr>
          <a:xfrm>
            <a:off x="2383962" y="4178249"/>
            <a:ext cx="208800" cy="208800"/>
          </a:xfrm>
          <a:prstGeom prst="flowChartProcess">
            <a:avLst/>
          </a:prstGeom>
          <a:solidFill>
            <a:srgbClr val="B5A769"/>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9" name="14 Cubo">
            <a:extLst>
              <a:ext uri="{FF2B5EF4-FFF2-40B4-BE49-F238E27FC236}">
                <a16:creationId xmlns:a16="http://schemas.microsoft.com/office/drawing/2014/main" id="{BBF9284B-E647-4BD6-8D1C-6F49CC884701}"/>
              </a:ext>
            </a:extLst>
          </p:cNvPr>
          <p:cNvSpPr/>
          <p:nvPr/>
        </p:nvSpPr>
        <p:spPr>
          <a:xfrm>
            <a:off x="2623317" y="4178249"/>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14 Cubo">
            <a:extLst>
              <a:ext uri="{FF2B5EF4-FFF2-40B4-BE49-F238E27FC236}">
                <a16:creationId xmlns:a16="http://schemas.microsoft.com/office/drawing/2014/main" id="{50849038-04EE-44E2-A9C7-A618EC3140C7}"/>
              </a:ext>
            </a:extLst>
          </p:cNvPr>
          <p:cNvSpPr/>
          <p:nvPr/>
        </p:nvSpPr>
        <p:spPr>
          <a:xfrm>
            <a:off x="765160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14 Cubo">
            <a:extLst>
              <a:ext uri="{FF2B5EF4-FFF2-40B4-BE49-F238E27FC236}">
                <a16:creationId xmlns:a16="http://schemas.microsoft.com/office/drawing/2014/main" id="{125213BA-404D-4CA0-8184-1D5EC4C9E6B4}"/>
              </a:ext>
            </a:extLst>
          </p:cNvPr>
          <p:cNvSpPr/>
          <p:nvPr/>
        </p:nvSpPr>
        <p:spPr>
          <a:xfrm>
            <a:off x="286323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14 Cubo">
            <a:extLst>
              <a:ext uri="{FF2B5EF4-FFF2-40B4-BE49-F238E27FC236}">
                <a16:creationId xmlns:a16="http://schemas.microsoft.com/office/drawing/2014/main" id="{2CDC0BEF-42EE-4C3C-B534-92885E1CF1C1}"/>
              </a:ext>
            </a:extLst>
          </p:cNvPr>
          <p:cNvSpPr/>
          <p:nvPr/>
        </p:nvSpPr>
        <p:spPr>
          <a:xfrm>
            <a:off x="310265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14 Cubo">
            <a:extLst>
              <a:ext uri="{FF2B5EF4-FFF2-40B4-BE49-F238E27FC236}">
                <a16:creationId xmlns:a16="http://schemas.microsoft.com/office/drawing/2014/main" id="{A9DF6F21-3D09-4AF8-B06A-44F0E6F0BAE7}"/>
              </a:ext>
            </a:extLst>
          </p:cNvPr>
          <p:cNvSpPr/>
          <p:nvPr/>
        </p:nvSpPr>
        <p:spPr>
          <a:xfrm>
            <a:off x="334207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14 Cubo">
            <a:extLst>
              <a:ext uri="{FF2B5EF4-FFF2-40B4-BE49-F238E27FC236}">
                <a16:creationId xmlns:a16="http://schemas.microsoft.com/office/drawing/2014/main" id="{CCCCC4E6-7895-4EFB-A3A8-710FD4D4238A}"/>
              </a:ext>
            </a:extLst>
          </p:cNvPr>
          <p:cNvSpPr/>
          <p:nvPr/>
        </p:nvSpPr>
        <p:spPr>
          <a:xfrm>
            <a:off x="358149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14 Cubo">
            <a:extLst>
              <a:ext uri="{FF2B5EF4-FFF2-40B4-BE49-F238E27FC236}">
                <a16:creationId xmlns:a16="http://schemas.microsoft.com/office/drawing/2014/main" id="{B5893C86-6DDD-4685-97BF-480D89A24E99}"/>
              </a:ext>
            </a:extLst>
          </p:cNvPr>
          <p:cNvSpPr/>
          <p:nvPr/>
        </p:nvSpPr>
        <p:spPr>
          <a:xfrm>
            <a:off x="382091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14 Cubo">
            <a:extLst>
              <a:ext uri="{FF2B5EF4-FFF2-40B4-BE49-F238E27FC236}">
                <a16:creationId xmlns:a16="http://schemas.microsoft.com/office/drawing/2014/main" id="{51C05B7B-AB5B-45E8-B3F9-271D86A33D01}"/>
              </a:ext>
            </a:extLst>
          </p:cNvPr>
          <p:cNvSpPr/>
          <p:nvPr/>
        </p:nvSpPr>
        <p:spPr>
          <a:xfrm>
            <a:off x="406032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14 Cubo">
            <a:extLst>
              <a:ext uri="{FF2B5EF4-FFF2-40B4-BE49-F238E27FC236}">
                <a16:creationId xmlns:a16="http://schemas.microsoft.com/office/drawing/2014/main" id="{3DE4E4BF-0DD4-46AD-ACDD-3DC17B33C813}"/>
              </a:ext>
            </a:extLst>
          </p:cNvPr>
          <p:cNvSpPr/>
          <p:nvPr/>
        </p:nvSpPr>
        <p:spPr>
          <a:xfrm>
            <a:off x="429974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14 Cubo">
            <a:extLst>
              <a:ext uri="{FF2B5EF4-FFF2-40B4-BE49-F238E27FC236}">
                <a16:creationId xmlns:a16="http://schemas.microsoft.com/office/drawing/2014/main" id="{14AB5E9F-7BF1-469C-A67B-AFB45AECB613}"/>
              </a:ext>
            </a:extLst>
          </p:cNvPr>
          <p:cNvSpPr/>
          <p:nvPr/>
        </p:nvSpPr>
        <p:spPr>
          <a:xfrm>
            <a:off x="453916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14 Cubo">
            <a:extLst>
              <a:ext uri="{FF2B5EF4-FFF2-40B4-BE49-F238E27FC236}">
                <a16:creationId xmlns:a16="http://schemas.microsoft.com/office/drawing/2014/main" id="{2F584900-3B6A-4FDC-B519-2E443EBF5D0C}"/>
              </a:ext>
            </a:extLst>
          </p:cNvPr>
          <p:cNvSpPr/>
          <p:nvPr/>
        </p:nvSpPr>
        <p:spPr>
          <a:xfrm>
            <a:off x="477858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0" name="14 Cubo">
            <a:extLst>
              <a:ext uri="{FF2B5EF4-FFF2-40B4-BE49-F238E27FC236}">
                <a16:creationId xmlns:a16="http://schemas.microsoft.com/office/drawing/2014/main" id="{A02D613A-9C3A-4B92-93F0-9370D484F54A}"/>
              </a:ext>
            </a:extLst>
          </p:cNvPr>
          <p:cNvSpPr/>
          <p:nvPr/>
        </p:nvSpPr>
        <p:spPr>
          <a:xfrm>
            <a:off x="286323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14 Cubo">
            <a:extLst>
              <a:ext uri="{FF2B5EF4-FFF2-40B4-BE49-F238E27FC236}">
                <a16:creationId xmlns:a16="http://schemas.microsoft.com/office/drawing/2014/main" id="{E98F768C-B471-4350-AB3A-AE5E8A2251DD}"/>
              </a:ext>
            </a:extLst>
          </p:cNvPr>
          <p:cNvSpPr/>
          <p:nvPr/>
        </p:nvSpPr>
        <p:spPr>
          <a:xfrm>
            <a:off x="310265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14 Cubo">
            <a:extLst>
              <a:ext uri="{FF2B5EF4-FFF2-40B4-BE49-F238E27FC236}">
                <a16:creationId xmlns:a16="http://schemas.microsoft.com/office/drawing/2014/main" id="{B4C64C5F-2CBF-4B12-8212-012A90B1AD7F}"/>
              </a:ext>
            </a:extLst>
          </p:cNvPr>
          <p:cNvSpPr/>
          <p:nvPr/>
        </p:nvSpPr>
        <p:spPr>
          <a:xfrm>
            <a:off x="334207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14 Cubo">
            <a:extLst>
              <a:ext uri="{FF2B5EF4-FFF2-40B4-BE49-F238E27FC236}">
                <a16:creationId xmlns:a16="http://schemas.microsoft.com/office/drawing/2014/main" id="{148AA640-EA61-4C11-8B74-31592157A8FD}"/>
              </a:ext>
            </a:extLst>
          </p:cNvPr>
          <p:cNvSpPr/>
          <p:nvPr/>
        </p:nvSpPr>
        <p:spPr>
          <a:xfrm>
            <a:off x="358149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14 Cubo">
            <a:extLst>
              <a:ext uri="{FF2B5EF4-FFF2-40B4-BE49-F238E27FC236}">
                <a16:creationId xmlns:a16="http://schemas.microsoft.com/office/drawing/2014/main" id="{50319FF9-EC69-4EC3-B64C-D7173431D2C1}"/>
              </a:ext>
            </a:extLst>
          </p:cNvPr>
          <p:cNvSpPr/>
          <p:nvPr/>
        </p:nvSpPr>
        <p:spPr>
          <a:xfrm>
            <a:off x="382091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14 Cubo">
            <a:extLst>
              <a:ext uri="{FF2B5EF4-FFF2-40B4-BE49-F238E27FC236}">
                <a16:creationId xmlns:a16="http://schemas.microsoft.com/office/drawing/2014/main" id="{DCDACA21-DBC3-4F04-86E1-4F59AE43825C}"/>
              </a:ext>
            </a:extLst>
          </p:cNvPr>
          <p:cNvSpPr/>
          <p:nvPr/>
        </p:nvSpPr>
        <p:spPr>
          <a:xfrm>
            <a:off x="406032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14 Cubo">
            <a:extLst>
              <a:ext uri="{FF2B5EF4-FFF2-40B4-BE49-F238E27FC236}">
                <a16:creationId xmlns:a16="http://schemas.microsoft.com/office/drawing/2014/main" id="{C475AE88-EE94-4160-88D9-C6EC7CC604E2}"/>
              </a:ext>
            </a:extLst>
          </p:cNvPr>
          <p:cNvSpPr/>
          <p:nvPr/>
        </p:nvSpPr>
        <p:spPr>
          <a:xfrm>
            <a:off x="429974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14 Cubo">
            <a:extLst>
              <a:ext uri="{FF2B5EF4-FFF2-40B4-BE49-F238E27FC236}">
                <a16:creationId xmlns:a16="http://schemas.microsoft.com/office/drawing/2014/main" id="{71E8B39C-1C9B-4838-9C14-7D344197A11E}"/>
              </a:ext>
            </a:extLst>
          </p:cNvPr>
          <p:cNvSpPr/>
          <p:nvPr/>
        </p:nvSpPr>
        <p:spPr>
          <a:xfrm>
            <a:off x="453916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14 Cubo">
            <a:extLst>
              <a:ext uri="{FF2B5EF4-FFF2-40B4-BE49-F238E27FC236}">
                <a16:creationId xmlns:a16="http://schemas.microsoft.com/office/drawing/2014/main" id="{A2292DE5-F93A-4D93-B8B8-2943605B9104}"/>
              </a:ext>
            </a:extLst>
          </p:cNvPr>
          <p:cNvSpPr/>
          <p:nvPr/>
        </p:nvSpPr>
        <p:spPr>
          <a:xfrm>
            <a:off x="477858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14 Cubo">
            <a:extLst>
              <a:ext uri="{FF2B5EF4-FFF2-40B4-BE49-F238E27FC236}">
                <a16:creationId xmlns:a16="http://schemas.microsoft.com/office/drawing/2014/main" id="{AB2770EB-DDF2-46AD-B3D4-B899D9461FFD}"/>
              </a:ext>
            </a:extLst>
          </p:cNvPr>
          <p:cNvSpPr/>
          <p:nvPr/>
        </p:nvSpPr>
        <p:spPr>
          <a:xfrm>
            <a:off x="286323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14 Cubo">
            <a:extLst>
              <a:ext uri="{FF2B5EF4-FFF2-40B4-BE49-F238E27FC236}">
                <a16:creationId xmlns:a16="http://schemas.microsoft.com/office/drawing/2014/main" id="{57015A15-B0CE-4629-92F9-665B9EAA1FDA}"/>
              </a:ext>
            </a:extLst>
          </p:cNvPr>
          <p:cNvSpPr/>
          <p:nvPr/>
        </p:nvSpPr>
        <p:spPr>
          <a:xfrm>
            <a:off x="310265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14 Cubo">
            <a:extLst>
              <a:ext uri="{FF2B5EF4-FFF2-40B4-BE49-F238E27FC236}">
                <a16:creationId xmlns:a16="http://schemas.microsoft.com/office/drawing/2014/main" id="{9154E6FF-03E6-450E-8724-4C9D60F40110}"/>
              </a:ext>
            </a:extLst>
          </p:cNvPr>
          <p:cNvSpPr/>
          <p:nvPr/>
        </p:nvSpPr>
        <p:spPr>
          <a:xfrm>
            <a:off x="334207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14 Cubo">
            <a:extLst>
              <a:ext uri="{FF2B5EF4-FFF2-40B4-BE49-F238E27FC236}">
                <a16:creationId xmlns:a16="http://schemas.microsoft.com/office/drawing/2014/main" id="{5399618E-ADE3-4995-89F0-C5949D69FEC9}"/>
              </a:ext>
            </a:extLst>
          </p:cNvPr>
          <p:cNvSpPr/>
          <p:nvPr/>
        </p:nvSpPr>
        <p:spPr>
          <a:xfrm>
            <a:off x="358149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14 Cubo">
            <a:extLst>
              <a:ext uri="{FF2B5EF4-FFF2-40B4-BE49-F238E27FC236}">
                <a16:creationId xmlns:a16="http://schemas.microsoft.com/office/drawing/2014/main" id="{7E97121A-C06F-465D-A2CE-EFC3BAFFBAC7}"/>
              </a:ext>
            </a:extLst>
          </p:cNvPr>
          <p:cNvSpPr/>
          <p:nvPr/>
        </p:nvSpPr>
        <p:spPr>
          <a:xfrm>
            <a:off x="382091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4" name="14 Cubo">
            <a:extLst>
              <a:ext uri="{FF2B5EF4-FFF2-40B4-BE49-F238E27FC236}">
                <a16:creationId xmlns:a16="http://schemas.microsoft.com/office/drawing/2014/main" id="{BF91F73B-638C-4387-B753-DB67528EED5C}"/>
              </a:ext>
            </a:extLst>
          </p:cNvPr>
          <p:cNvSpPr/>
          <p:nvPr/>
        </p:nvSpPr>
        <p:spPr>
          <a:xfrm>
            <a:off x="406032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5" name="14 Cubo">
            <a:extLst>
              <a:ext uri="{FF2B5EF4-FFF2-40B4-BE49-F238E27FC236}">
                <a16:creationId xmlns:a16="http://schemas.microsoft.com/office/drawing/2014/main" id="{FBE41A72-B1DA-4E61-A84D-D9BEF0F809D1}"/>
              </a:ext>
            </a:extLst>
          </p:cNvPr>
          <p:cNvSpPr/>
          <p:nvPr/>
        </p:nvSpPr>
        <p:spPr>
          <a:xfrm>
            <a:off x="429974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6" name="14 Cubo">
            <a:extLst>
              <a:ext uri="{FF2B5EF4-FFF2-40B4-BE49-F238E27FC236}">
                <a16:creationId xmlns:a16="http://schemas.microsoft.com/office/drawing/2014/main" id="{4D6ED996-8823-4446-9504-DD65CC261CAD}"/>
              </a:ext>
            </a:extLst>
          </p:cNvPr>
          <p:cNvSpPr/>
          <p:nvPr/>
        </p:nvSpPr>
        <p:spPr>
          <a:xfrm>
            <a:off x="453916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7" name="14 Cubo">
            <a:extLst>
              <a:ext uri="{FF2B5EF4-FFF2-40B4-BE49-F238E27FC236}">
                <a16:creationId xmlns:a16="http://schemas.microsoft.com/office/drawing/2014/main" id="{374C93C2-1071-4215-9A80-448DC78CC1DC}"/>
              </a:ext>
            </a:extLst>
          </p:cNvPr>
          <p:cNvSpPr/>
          <p:nvPr/>
        </p:nvSpPr>
        <p:spPr>
          <a:xfrm>
            <a:off x="477858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8" name="14 Cubo">
            <a:extLst>
              <a:ext uri="{FF2B5EF4-FFF2-40B4-BE49-F238E27FC236}">
                <a16:creationId xmlns:a16="http://schemas.microsoft.com/office/drawing/2014/main" id="{0664E120-3995-44F9-B91C-7B5A1B6E3C3D}"/>
              </a:ext>
            </a:extLst>
          </p:cNvPr>
          <p:cNvSpPr/>
          <p:nvPr/>
        </p:nvSpPr>
        <p:spPr>
          <a:xfrm>
            <a:off x="286323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9" name="14 Cubo">
            <a:extLst>
              <a:ext uri="{FF2B5EF4-FFF2-40B4-BE49-F238E27FC236}">
                <a16:creationId xmlns:a16="http://schemas.microsoft.com/office/drawing/2014/main" id="{53A5BEB7-04EA-4D0E-8F4E-65D3D1B49147}"/>
              </a:ext>
            </a:extLst>
          </p:cNvPr>
          <p:cNvSpPr/>
          <p:nvPr/>
        </p:nvSpPr>
        <p:spPr>
          <a:xfrm>
            <a:off x="310265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14 Cubo">
            <a:extLst>
              <a:ext uri="{FF2B5EF4-FFF2-40B4-BE49-F238E27FC236}">
                <a16:creationId xmlns:a16="http://schemas.microsoft.com/office/drawing/2014/main" id="{A8E30D6F-B8C0-4201-BD30-2889D8E89698}"/>
              </a:ext>
            </a:extLst>
          </p:cNvPr>
          <p:cNvSpPr/>
          <p:nvPr/>
        </p:nvSpPr>
        <p:spPr>
          <a:xfrm>
            <a:off x="334207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14 Cubo">
            <a:extLst>
              <a:ext uri="{FF2B5EF4-FFF2-40B4-BE49-F238E27FC236}">
                <a16:creationId xmlns:a16="http://schemas.microsoft.com/office/drawing/2014/main" id="{A270100A-924E-4022-B31A-E6F127C469A1}"/>
              </a:ext>
            </a:extLst>
          </p:cNvPr>
          <p:cNvSpPr/>
          <p:nvPr/>
        </p:nvSpPr>
        <p:spPr>
          <a:xfrm>
            <a:off x="358149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14 Cubo">
            <a:extLst>
              <a:ext uri="{FF2B5EF4-FFF2-40B4-BE49-F238E27FC236}">
                <a16:creationId xmlns:a16="http://schemas.microsoft.com/office/drawing/2014/main" id="{3D4EA45B-FF93-4C22-8A57-139983214653}"/>
              </a:ext>
            </a:extLst>
          </p:cNvPr>
          <p:cNvSpPr/>
          <p:nvPr/>
        </p:nvSpPr>
        <p:spPr>
          <a:xfrm>
            <a:off x="382091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14 Cubo">
            <a:extLst>
              <a:ext uri="{FF2B5EF4-FFF2-40B4-BE49-F238E27FC236}">
                <a16:creationId xmlns:a16="http://schemas.microsoft.com/office/drawing/2014/main" id="{4E6E79E7-A01C-4C15-8B51-396EC41118D9}"/>
              </a:ext>
            </a:extLst>
          </p:cNvPr>
          <p:cNvSpPr/>
          <p:nvPr/>
        </p:nvSpPr>
        <p:spPr>
          <a:xfrm>
            <a:off x="406032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14 Cubo">
            <a:extLst>
              <a:ext uri="{FF2B5EF4-FFF2-40B4-BE49-F238E27FC236}">
                <a16:creationId xmlns:a16="http://schemas.microsoft.com/office/drawing/2014/main" id="{BBA062BC-9145-4730-A179-C3458350385F}"/>
              </a:ext>
            </a:extLst>
          </p:cNvPr>
          <p:cNvSpPr/>
          <p:nvPr/>
        </p:nvSpPr>
        <p:spPr>
          <a:xfrm>
            <a:off x="429974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14 Cubo">
            <a:extLst>
              <a:ext uri="{FF2B5EF4-FFF2-40B4-BE49-F238E27FC236}">
                <a16:creationId xmlns:a16="http://schemas.microsoft.com/office/drawing/2014/main" id="{3F13CFFD-F2AC-4BEB-8CFB-CB87BE02603F}"/>
              </a:ext>
            </a:extLst>
          </p:cNvPr>
          <p:cNvSpPr/>
          <p:nvPr/>
        </p:nvSpPr>
        <p:spPr>
          <a:xfrm>
            <a:off x="453916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14 Cubo">
            <a:extLst>
              <a:ext uri="{FF2B5EF4-FFF2-40B4-BE49-F238E27FC236}">
                <a16:creationId xmlns:a16="http://schemas.microsoft.com/office/drawing/2014/main" id="{83061B96-1318-40A0-9DBD-B7731F99FBAF}"/>
              </a:ext>
            </a:extLst>
          </p:cNvPr>
          <p:cNvSpPr/>
          <p:nvPr/>
        </p:nvSpPr>
        <p:spPr>
          <a:xfrm>
            <a:off x="477858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14 Cubo">
            <a:extLst>
              <a:ext uri="{FF2B5EF4-FFF2-40B4-BE49-F238E27FC236}">
                <a16:creationId xmlns:a16="http://schemas.microsoft.com/office/drawing/2014/main" id="{7B58CE08-35E2-4D7B-9AE7-9CD3A4C0D1E1}"/>
              </a:ext>
            </a:extLst>
          </p:cNvPr>
          <p:cNvSpPr/>
          <p:nvPr/>
        </p:nvSpPr>
        <p:spPr>
          <a:xfrm>
            <a:off x="286323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14 Cubo">
            <a:extLst>
              <a:ext uri="{FF2B5EF4-FFF2-40B4-BE49-F238E27FC236}">
                <a16:creationId xmlns:a16="http://schemas.microsoft.com/office/drawing/2014/main" id="{34137E00-D612-4B8E-93B1-72F200274080}"/>
              </a:ext>
            </a:extLst>
          </p:cNvPr>
          <p:cNvSpPr/>
          <p:nvPr/>
        </p:nvSpPr>
        <p:spPr>
          <a:xfrm>
            <a:off x="310265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14 Cubo">
            <a:extLst>
              <a:ext uri="{FF2B5EF4-FFF2-40B4-BE49-F238E27FC236}">
                <a16:creationId xmlns:a16="http://schemas.microsoft.com/office/drawing/2014/main" id="{24FE4DBB-576B-45A8-8CB3-DD484385C46E}"/>
              </a:ext>
            </a:extLst>
          </p:cNvPr>
          <p:cNvSpPr/>
          <p:nvPr/>
        </p:nvSpPr>
        <p:spPr>
          <a:xfrm>
            <a:off x="334207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14 Cubo">
            <a:extLst>
              <a:ext uri="{FF2B5EF4-FFF2-40B4-BE49-F238E27FC236}">
                <a16:creationId xmlns:a16="http://schemas.microsoft.com/office/drawing/2014/main" id="{0EEE3FE7-37B3-4873-8A52-B12779034F06}"/>
              </a:ext>
            </a:extLst>
          </p:cNvPr>
          <p:cNvSpPr/>
          <p:nvPr/>
        </p:nvSpPr>
        <p:spPr>
          <a:xfrm>
            <a:off x="358149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14 Cubo">
            <a:extLst>
              <a:ext uri="{FF2B5EF4-FFF2-40B4-BE49-F238E27FC236}">
                <a16:creationId xmlns:a16="http://schemas.microsoft.com/office/drawing/2014/main" id="{A5EF2334-6D3F-4574-8984-FB5A174CBABA}"/>
              </a:ext>
            </a:extLst>
          </p:cNvPr>
          <p:cNvSpPr/>
          <p:nvPr/>
        </p:nvSpPr>
        <p:spPr>
          <a:xfrm>
            <a:off x="382091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14 Cubo">
            <a:extLst>
              <a:ext uri="{FF2B5EF4-FFF2-40B4-BE49-F238E27FC236}">
                <a16:creationId xmlns:a16="http://schemas.microsoft.com/office/drawing/2014/main" id="{768E8C0B-0821-42B8-8EAA-D16026BA79B1}"/>
              </a:ext>
            </a:extLst>
          </p:cNvPr>
          <p:cNvSpPr/>
          <p:nvPr/>
        </p:nvSpPr>
        <p:spPr>
          <a:xfrm>
            <a:off x="406032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14 Cubo">
            <a:extLst>
              <a:ext uri="{FF2B5EF4-FFF2-40B4-BE49-F238E27FC236}">
                <a16:creationId xmlns:a16="http://schemas.microsoft.com/office/drawing/2014/main" id="{7F2FC6C4-6EDC-4EF7-AE66-9DD418A88CD6}"/>
              </a:ext>
            </a:extLst>
          </p:cNvPr>
          <p:cNvSpPr/>
          <p:nvPr/>
        </p:nvSpPr>
        <p:spPr>
          <a:xfrm>
            <a:off x="429974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14 Cubo">
            <a:extLst>
              <a:ext uri="{FF2B5EF4-FFF2-40B4-BE49-F238E27FC236}">
                <a16:creationId xmlns:a16="http://schemas.microsoft.com/office/drawing/2014/main" id="{918077E1-1CD1-4257-861D-727FC1534CA8}"/>
              </a:ext>
            </a:extLst>
          </p:cNvPr>
          <p:cNvSpPr/>
          <p:nvPr/>
        </p:nvSpPr>
        <p:spPr>
          <a:xfrm>
            <a:off x="453916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14 Cubo">
            <a:extLst>
              <a:ext uri="{FF2B5EF4-FFF2-40B4-BE49-F238E27FC236}">
                <a16:creationId xmlns:a16="http://schemas.microsoft.com/office/drawing/2014/main" id="{C34997B3-5F98-45EB-A4F1-C51DC7971FDE}"/>
              </a:ext>
            </a:extLst>
          </p:cNvPr>
          <p:cNvSpPr/>
          <p:nvPr/>
        </p:nvSpPr>
        <p:spPr>
          <a:xfrm>
            <a:off x="477858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14 Cubo">
            <a:extLst>
              <a:ext uri="{FF2B5EF4-FFF2-40B4-BE49-F238E27FC236}">
                <a16:creationId xmlns:a16="http://schemas.microsoft.com/office/drawing/2014/main" id="{C7424141-4165-41FB-A922-781D995582BF}"/>
              </a:ext>
            </a:extLst>
          </p:cNvPr>
          <p:cNvSpPr/>
          <p:nvPr/>
        </p:nvSpPr>
        <p:spPr>
          <a:xfrm>
            <a:off x="286323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14 Cubo">
            <a:extLst>
              <a:ext uri="{FF2B5EF4-FFF2-40B4-BE49-F238E27FC236}">
                <a16:creationId xmlns:a16="http://schemas.microsoft.com/office/drawing/2014/main" id="{39DDC883-BA90-4170-BA02-BD085B84BFE3}"/>
              </a:ext>
            </a:extLst>
          </p:cNvPr>
          <p:cNvSpPr/>
          <p:nvPr/>
        </p:nvSpPr>
        <p:spPr>
          <a:xfrm>
            <a:off x="310265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14 Cubo">
            <a:extLst>
              <a:ext uri="{FF2B5EF4-FFF2-40B4-BE49-F238E27FC236}">
                <a16:creationId xmlns:a16="http://schemas.microsoft.com/office/drawing/2014/main" id="{21A6249D-5E7D-4ABE-BDA2-7DCC70A5B788}"/>
              </a:ext>
            </a:extLst>
          </p:cNvPr>
          <p:cNvSpPr/>
          <p:nvPr/>
        </p:nvSpPr>
        <p:spPr>
          <a:xfrm>
            <a:off x="334207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9" name="14 Cubo">
            <a:extLst>
              <a:ext uri="{FF2B5EF4-FFF2-40B4-BE49-F238E27FC236}">
                <a16:creationId xmlns:a16="http://schemas.microsoft.com/office/drawing/2014/main" id="{92C85C94-D8A6-49C1-BE93-13A5308B1592}"/>
              </a:ext>
            </a:extLst>
          </p:cNvPr>
          <p:cNvSpPr/>
          <p:nvPr/>
        </p:nvSpPr>
        <p:spPr>
          <a:xfrm>
            <a:off x="358149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14 Cubo">
            <a:extLst>
              <a:ext uri="{FF2B5EF4-FFF2-40B4-BE49-F238E27FC236}">
                <a16:creationId xmlns:a16="http://schemas.microsoft.com/office/drawing/2014/main" id="{B25371C6-0B72-42F9-A21F-583B2A85A009}"/>
              </a:ext>
            </a:extLst>
          </p:cNvPr>
          <p:cNvSpPr/>
          <p:nvPr/>
        </p:nvSpPr>
        <p:spPr>
          <a:xfrm>
            <a:off x="382091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1" name="14 Cubo">
            <a:extLst>
              <a:ext uri="{FF2B5EF4-FFF2-40B4-BE49-F238E27FC236}">
                <a16:creationId xmlns:a16="http://schemas.microsoft.com/office/drawing/2014/main" id="{EEF18008-DEEA-4A73-BAA9-0A3A6C676057}"/>
              </a:ext>
            </a:extLst>
          </p:cNvPr>
          <p:cNvSpPr/>
          <p:nvPr/>
        </p:nvSpPr>
        <p:spPr>
          <a:xfrm>
            <a:off x="406032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2" name="14 Cubo">
            <a:extLst>
              <a:ext uri="{FF2B5EF4-FFF2-40B4-BE49-F238E27FC236}">
                <a16:creationId xmlns:a16="http://schemas.microsoft.com/office/drawing/2014/main" id="{241FD18F-92C8-49B4-A00B-87D4E9F11D1A}"/>
              </a:ext>
            </a:extLst>
          </p:cNvPr>
          <p:cNvSpPr/>
          <p:nvPr/>
        </p:nvSpPr>
        <p:spPr>
          <a:xfrm>
            <a:off x="429974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3" name="14 Cubo">
            <a:extLst>
              <a:ext uri="{FF2B5EF4-FFF2-40B4-BE49-F238E27FC236}">
                <a16:creationId xmlns:a16="http://schemas.microsoft.com/office/drawing/2014/main" id="{25A8E558-DE92-4C08-A4A5-B6B7935A5C87}"/>
              </a:ext>
            </a:extLst>
          </p:cNvPr>
          <p:cNvSpPr/>
          <p:nvPr/>
        </p:nvSpPr>
        <p:spPr>
          <a:xfrm>
            <a:off x="453916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4" name="14 Cubo">
            <a:extLst>
              <a:ext uri="{FF2B5EF4-FFF2-40B4-BE49-F238E27FC236}">
                <a16:creationId xmlns:a16="http://schemas.microsoft.com/office/drawing/2014/main" id="{25469145-A2B3-4833-812A-18842C7075EA}"/>
              </a:ext>
            </a:extLst>
          </p:cNvPr>
          <p:cNvSpPr/>
          <p:nvPr/>
        </p:nvSpPr>
        <p:spPr>
          <a:xfrm>
            <a:off x="477858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14 Cubo">
            <a:extLst>
              <a:ext uri="{FF2B5EF4-FFF2-40B4-BE49-F238E27FC236}">
                <a16:creationId xmlns:a16="http://schemas.microsoft.com/office/drawing/2014/main" id="{2CF5C972-C107-4A1A-BA40-3E73F9F4BDBD}"/>
              </a:ext>
            </a:extLst>
          </p:cNvPr>
          <p:cNvSpPr/>
          <p:nvPr/>
        </p:nvSpPr>
        <p:spPr>
          <a:xfrm>
            <a:off x="286267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14 Cubo">
            <a:extLst>
              <a:ext uri="{FF2B5EF4-FFF2-40B4-BE49-F238E27FC236}">
                <a16:creationId xmlns:a16="http://schemas.microsoft.com/office/drawing/2014/main" id="{48078C3D-2543-4F1F-981D-AE80228ADAFA}"/>
              </a:ext>
            </a:extLst>
          </p:cNvPr>
          <p:cNvSpPr/>
          <p:nvPr/>
        </p:nvSpPr>
        <p:spPr>
          <a:xfrm>
            <a:off x="310202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14 Cubo">
            <a:extLst>
              <a:ext uri="{FF2B5EF4-FFF2-40B4-BE49-F238E27FC236}">
                <a16:creationId xmlns:a16="http://schemas.microsoft.com/office/drawing/2014/main" id="{8F0684AE-B783-448E-8545-36F923F4B2DA}"/>
              </a:ext>
            </a:extLst>
          </p:cNvPr>
          <p:cNvSpPr/>
          <p:nvPr/>
        </p:nvSpPr>
        <p:spPr>
          <a:xfrm>
            <a:off x="334138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14 Cubo">
            <a:extLst>
              <a:ext uri="{FF2B5EF4-FFF2-40B4-BE49-F238E27FC236}">
                <a16:creationId xmlns:a16="http://schemas.microsoft.com/office/drawing/2014/main" id="{B3A049D0-7EAF-407B-82DF-56DE43949B6B}"/>
              </a:ext>
            </a:extLst>
          </p:cNvPr>
          <p:cNvSpPr/>
          <p:nvPr/>
        </p:nvSpPr>
        <p:spPr>
          <a:xfrm>
            <a:off x="358073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14 Cubo">
            <a:extLst>
              <a:ext uri="{FF2B5EF4-FFF2-40B4-BE49-F238E27FC236}">
                <a16:creationId xmlns:a16="http://schemas.microsoft.com/office/drawing/2014/main" id="{24AC4B2F-0E6E-4856-9D2D-D0D6236F6DC2}"/>
              </a:ext>
            </a:extLst>
          </p:cNvPr>
          <p:cNvSpPr/>
          <p:nvPr/>
        </p:nvSpPr>
        <p:spPr>
          <a:xfrm>
            <a:off x="382009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14 Cubo">
            <a:extLst>
              <a:ext uri="{FF2B5EF4-FFF2-40B4-BE49-F238E27FC236}">
                <a16:creationId xmlns:a16="http://schemas.microsoft.com/office/drawing/2014/main" id="{655600B1-8726-4428-8EAA-4119E786DFA3}"/>
              </a:ext>
            </a:extLst>
          </p:cNvPr>
          <p:cNvSpPr/>
          <p:nvPr/>
        </p:nvSpPr>
        <p:spPr>
          <a:xfrm>
            <a:off x="405944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14 Cubo">
            <a:extLst>
              <a:ext uri="{FF2B5EF4-FFF2-40B4-BE49-F238E27FC236}">
                <a16:creationId xmlns:a16="http://schemas.microsoft.com/office/drawing/2014/main" id="{A9E4F7A1-B8EF-4D01-9F5A-045BD23E1519}"/>
              </a:ext>
            </a:extLst>
          </p:cNvPr>
          <p:cNvSpPr/>
          <p:nvPr/>
        </p:nvSpPr>
        <p:spPr>
          <a:xfrm>
            <a:off x="429880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14 Cubo">
            <a:extLst>
              <a:ext uri="{FF2B5EF4-FFF2-40B4-BE49-F238E27FC236}">
                <a16:creationId xmlns:a16="http://schemas.microsoft.com/office/drawing/2014/main" id="{EC754A59-7A48-4D97-954B-3F500F819CCD}"/>
              </a:ext>
            </a:extLst>
          </p:cNvPr>
          <p:cNvSpPr/>
          <p:nvPr/>
        </p:nvSpPr>
        <p:spPr>
          <a:xfrm>
            <a:off x="453815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14 Cubo">
            <a:extLst>
              <a:ext uri="{FF2B5EF4-FFF2-40B4-BE49-F238E27FC236}">
                <a16:creationId xmlns:a16="http://schemas.microsoft.com/office/drawing/2014/main" id="{20309618-42B5-459B-8ADD-5F0C5C0BD75E}"/>
              </a:ext>
            </a:extLst>
          </p:cNvPr>
          <p:cNvSpPr/>
          <p:nvPr/>
        </p:nvSpPr>
        <p:spPr>
          <a:xfrm>
            <a:off x="477751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14 Cubo">
            <a:extLst>
              <a:ext uri="{FF2B5EF4-FFF2-40B4-BE49-F238E27FC236}">
                <a16:creationId xmlns:a16="http://schemas.microsoft.com/office/drawing/2014/main" id="{DA3C1D7F-B590-4E3A-BD12-78D585414613}"/>
              </a:ext>
            </a:extLst>
          </p:cNvPr>
          <p:cNvSpPr/>
          <p:nvPr/>
        </p:nvSpPr>
        <p:spPr>
          <a:xfrm>
            <a:off x="286267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14 Cubo">
            <a:extLst>
              <a:ext uri="{FF2B5EF4-FFF2-40B4-BE49-F238E27FC236}">
                <a16:creationId xmlns:a16="http://schemas.microsoft.com/office/drawing/2014/main" id="{F36F4CAA-BB8E-4EEA-AA4C-59283B1D346B}"/>
              </a:ext>
            </a:extLst>
          </p:cNvPr>
          <p:cNvSpPr/>
          <p:nvPr/>
        </p:nvSpPr>
        <p:spPr>
          <a:xfrm>
            <a:off x="310202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14 Cubo">
            <a:extLst>
              <a:ext uri="{FF2B5EF4-FFF2-40B4-BE49-F238E27FC236}">
                <a16:creationId xmlns:a16="http://schemas.microsoft.com/office/drawing/2014/main" id="{4FC955AC-7FB0-463A-9068-1EEAACDE4FA9}"/>
              </a:ext>
            </a:extLst>
          </p:cNvPr>
          <p:cNvSpPr/>
          <p:nvPr/>
        </p:nvSpPr>
        <p:spPr>
          <a:xfrm>
            <a:off x="334138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14 Cubo">
            <a:extLst>
              <a:ext uri="{FF2B5EF4-FFF2-40B4-BE49-F238E27FC236}">
                <a16:creationId xmlns:a16="http://schemas.microsoft.com/office/drawing/2014/main" id="{3F88880B-FF33-483A-9FC8-D7EC7150F5A0}"/>
              </a:ext>
            </a:extLst>
          </p:cNvPr>
          <p:cNvSpPr/>
          <p:nvPr/>
        </p:nvSpPr>
        <p:spPr>
          <a:xfrm>
            <a:off x="358073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14 Cubo">
            <a:extLst>
              <a:ext uri="{FF2B5EF4-FFF2-40B4-BE49-F238E27FC236}">
                <a16:creationId xmlns:a16="http://schemas.microsoft.com/office/drawing/2014/main" id="{C470113F-94A0-4DB8-84B9-B657191F8DC1}"/>
              </a:ext>
            </a:extLst>
          </p:cNvPr>
          <p:cNvSpPr/>
          <p:nvPr/>
        </p:nvSpPr>
        <p:spPr>
          <a:xfrm>
            <a:off x="382009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14 Cubo">
            <a:extLst>
              <a:ext uri="{FF2B5EF4-FFF2-40B4-BE49-F238E27FC236}">
                <a16:creationId xmlns:a16="http://schemas.microsoft.com/office/drawing/2014/main" id="{BBD5AB95-0253-44C1-8B34-61263E5C7F0D}"/>
              </a:ext>
            </a:extLst>
          </p:cNvPr>
          <p:cNvSpPr/>
          <p:nvPr/>
        </p:nvSpPr>
        <p:spPr>
          <a:xfrm>
            <a:off x="405944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14 Cubo">
            <a:extLst>
              <a:ext uri="{FF2B5EF4-FFF2-40B4-BE49-F238E27FC236}">
                <a16:creationId xmlns:a16="http://schemas.microsoft.com/office/drawing/2014/main" id="{6817ADF9-ECC0-488F-A66C-CCC3EEBA9FD1}"/>
              </a:ext>
            </a:extLst>
          </p:cNvPr>
          <p:cNvSpPr/>
          <p:nvPr/>
        </p:nvSpPr>
        <p:spPr>
          <a:xfrm>
            <a:off x="429880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14 Cubo">
            <a:extLst>
              <a:ext uri="{FF2B5EF4-FFF2-40B4-BE49-F238E27FC236}">
                <a16:creationId xmlns:a16="http://schemas.microsoft.com/office/drawing/2014/main" id="{3832674D-BFB3-4C0D-8A2D-62717B9EDA52}"/>
              </a:ext>
            </a:extLst>
          </p:cNvPr>
          <p:cNvSpPr/>
          <p:nvPr/>
        </p:nvSpPr>
        <p:spPr>
          <a:xfrm>
            <a:off x="453815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14 Cubo">
            <a:extLst>
              <a:ext uri="{FF2B5EF4-FFF2-40B4-BE49-F238E27FC236}">
                <a16:creationId xmlns:a16="http://schemas.microsoft.com/office/drawing/2014/main" id="{29929693-F5F0-4711-A596-9A53E6E27377}"/>
              </a:ext>
            </a:extLst>
          </p:cNvPr>
          <p:cNvSpPr/>
          <p:nvPr/>
        </p:nvSpPr>
        <p:spPr>
          <a:xfrm>
            <a:off x="477751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14 Cubo">
            <a:extLst>
              <a:ext uri="{FF2B5EF4-FFF2-40B4-BE49-F238E27FC236}">
                <a16:creationId xmlns:a16="http://schemas.microsoft.com/office/drawing/2014/main" id="{80F1B0BD-6B0A-4FE2-BDA5-6CFF9664109E}"/>
              </a:ext>
            </a:extLst>
          </p:cNvPr>
          <p:cNvSpPr/>
          <p:nvPr/>
        </p:nvSpPr>
        <p:spPr>
          <a:xfrm>
            <a:off x="286323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14 Cubo">
            <a:extLst>
              <a:ext uri="{FF2B5EF4-FFF2-40B4-BE49-F238E27FC236}">
                <a16:creationId xmlns:a16="http://schemas.microsoft.com/office/drawing/2014/main" id="{06F242F4-BFE6-4F48-9CD3-A22D82A6F081}"/>
              </a:ext>
            </a:extLst>
          </p:cNvPr>
          <p:cNvSpPr/>
          <p:nvPr/>
        </p:nvSpPr>
        <p:spPr>
          <a:xfrm>
            <a:off x="310265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14 Cubo">
            <a:extLst>
              <a:ext uri="{FF2B5EF4-FFF2-40B4-BE49-F238E27FC236}">
                <a16:creationId xmlns:a16="http://schemas.microsoft.com/office/drawing/2014/main" id="{C13D02AD-FDA3-4EFA-B976-92CE211207D3}"/>
              </a:ext>
            </a:extLst>
          </p:cNvPr>
          <p:cNvSpPr/>
          <p:nvPr/>
        </p:nvSpPr>
        <p:spPr>
          <a:xfrm>
            <a:off x="334207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14 Cubo">
            <a:extLst>
              <a:ext uri="{FF2B5EF4-FFF2-40B4-BE49-F238E27FC236}">
                <a16:creationId xmlns:a16="http://schemas.microsoft.com/office/drawing/2014/main" id="{270833BE-FF7D-4F43-9AF3-38EB56EE1E7B}"/>
              </a:ext>
            </a:extLst>
          </p:cNvPr>
          <p:cNvSpPr/>
          <p:nvPr/>
        </p:nvSpPr>
        <p:spPr>
          <a:xfrm>
            <a:off x="358149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14 Cubo">
            <a:extLst>
              <a:ext uri="{FF2B5EF4-FFF2-40B4-BE49-F238E27FC236}">
                <a16:creationId xmlns:a16="http://schemas.microsoft.com/office/drawing/2014/main" id="{E973CE50-3283-4E94-AE30-586F9ACFACD0}"/>
              </a:ext>
            </a:extLst>
          </p:cNvPr>
          <p:cNvSpPr/>
          <p:nvPr/>
        </p:nvSpPr>
        <p:spPr>
          <a:xfrm>
            <a:off x="382091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14 Cubo">
            <a:extLst>
              <a:ext uri="{FF2B5EF4-FFF2-40B4-BE49-F238E27FC236}">
                <a16:creationId xmlns:a16="http://schemas.microsoft.com/office/drawing/2014/main" id="{BA299730-D558-4CBB-AD4C-211EC138F4D7}"/>
              </a:ext>
            </a:extLst>
          </p:cNvPr>
          <p:cNvSpPr/>
          <p:nvPr/>
        </p:nvSpPr>
        <p:spPr>
          <a:xfrm>
            <a:off x="406032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9" name="14 Cubo">
            <a:extLst>
              <a:ext uri="{FF2B5EF4-FFF2-40B4-BE49-F238E27FC236}">
                <a16:creationId xmlns:a16="http://schemas.microsoft.com/office/drawing/2014/main" id="{C50AD64D-BE0B-4020-AADF-CED829FC8113}"/>
              </a:ext>
            </a:extLst>
          </p:cNvPr>
          <p:cNvSpPr/>
          <p:nvPr/>
        </p:nvSpPr>
        <p:spPr>
          <a:xfrm>
            <a:off x="429974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14 Cubo">
            <a:extLst>
              <a:ext uri="{FF2B5EF4-FFF2-40B4-BE49-F238E27FC236}">
                <a16:creationId xmlns:a16="http://schemas.microsoft.com/office/drawing/2014/main" id="{E15D2F0A-CB13-4572-9E5D-34B8A6592884}"/>
              </a:ext>
            </a:extLst>
          </p:cNvPr>
          <p:cNvSpPr/>
          <p:nvPr/>
        </p:nvSpPr>
        <p:spPr>
          <a:xfrm>
            <a:off x="453916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14 Cubo">
            <a:extLst>
              <a:ext uri="{FF2B5EF4-FFF2-40B4-BE49-F238E27FC236}">
                <a16:creationId xmlns:a16="http://schemas.microsoft.com/office/drawing/2014/main" id="{BC0D6578-740C-4CE4-A064-239C9192FBF5}"/>
              </a:ext>
            </a:extLst>
          </p:cNvPr>
          <p:cNvSpPr/>
          <p:nvPr/>
        </p:nvSpPr>
        <p:spPr>
          <a:xfrm>
            <a:off x="477858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14 Cubo">
            <a:extLst>
              <a:ext uri="{FF2B5EF4-FFF2-40B4-BE49-F238E27FC236}">
                <a16:creationId xmlns:a16="http://schemas.microsoft.com/office/drawing/2014/main" id="{7E0BD107-C376-47C3-BB33-45CA0D3C20CB}"/>
              </a:ext>
            </a:extLst>
          </p:cNvPr>
          <p:cNvSpPr/>
          <p:nvPr/>
        </p:nvSpPr>
        <p:spPr>
          <a:xfrm>
            <a:off x="286267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14 Cubo">
            <a:extLst>
              <a:ext uri="{FF2B5EF4-FFF2-40B4-BE49-F238E27FC236}">
                <a16:creationId xmlns:a16="http://schemas.microsoft.com/office/drawing/2014/main" id="{8ABF3975-83E3-4579-B192-B549A11F3186}"/>
              </a:ext>
            </a:extLst>
          </p:cNvPr>
          <p:cNvSpPr/>
          <p:nvPr/>
        </p:nvSpPr>
        <p:spPr>
          <a:xfrm>
            <a:off x="310202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14 Cubo">
            <a:extLst>
              <a:ext uri="{FF2B5EF4-FFF2-40B4-BE49-F238E27FC236}">
                <a16:creationId xmlns:a16="http://schemas.microsoft.com/office/drawing/2014/main" id="{98B8E75B-0430-47D2-A076-23846F3AF63D}"/>
              </a:ext>
            </a:extLst>
          </p:cNvPr>
          <p:cNvSpPr/>
          <p:nvPr/>
        </p:nvSpPr>
        <p:spPr>
          <a:xfrm>
            <a:off x="334138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14 Cubo">
            <a:extLst>
              <a:ext uri="{FF2B5EF4-FFF2-40B4-BE49-F238E27FC236}">
                <a16:creationId xmlns:a16="http://schemas.microsoft.com/office/drawing/2014/main" id="{BC94624F-C6D5-4770-AC3A-01000C4CC534}"/>
              </a:ext>
            </a:extLst>
          </p:cNvPr>
          <p:cNvSpPr/>
          <p:nvPr/>
        </p:nvSpPr>
        <p:spPr>
          <a:xfrm>
            <a:off x="358073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14 Cubo">
            <a:extLst>
              <a:ext uri="{FF2B5EF4-FFF2-40B4-BE49-F238E27FC236}">
                <a16:creationId xmlns:a16="http://schemas.microsoft.com/office/drawing/2014/main" id="{F926C7F5-67DE-42FC-AEFE-2A6D21558FF8}"/>
              </a:ext>
            </a:extLst>
          </p:cNvPr>
          <p:cNvSpPr/>
          <p:nvPr/>
        </p:nvSpPr>
        <p:spPr>
          <a:xfrm>
            <a:off x="382009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14 Cubo">
            <a:extLst>
              <a:ext uri="{FF2B5EF4-FFF2-40B4-BE49-F238E27FC236}">
                <a16:creationId xmlns:a16="http://schemas.microsoft.com/office/drawing/2014/main" id="{7FE48C7F-A598-496B-9394-4630E20F3AE6}"/>
              </a:ext>
            </a:extLst>
          </p:cNvPr>
          <p:cNvSpPr/>
          <p:nvPr/>
        </p:nvSpPr>
        <p:spPr>
          <a:xfrm>
            <a:off x="405944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14 Cubo">
            <a:extLst>
              <a:ext uri="{FF2B5EF4-FFF2-40B4-BE49-F238E27FC236}">
                <a16:creationId xmlns:a16="http://schemas.microsoft.com/office/drawing/2014/main" id="{683653A9-6776-4ECB-9E96-A44A547F9F8E}"/>
              </a:ext>
            </a:extLst>
          </p:cNvPr>
          <p:cNvSpPr/>
          <p:nvPr/>
        </p:nvSpPr>
        <p:spPr>
          <a:xfrm>
            <a:off x="429880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14 Cubo">
            <a:extLst>
              <a:ext uri="{FF2B5EF4-FFF2-40B4-BE49-F238E27FC236}">
                <a16:creationId xmlns:a16="http://schemas.microsoft.com/office/drawing/2014/main" id="{F891591B-5D6A-447F-B12B-820380C2FD98}"/>
              </a:ext>
            </a:extLst>
          </p:cNvPr>
          <p:cNvSpPr/>
          <p:nvPr/>
        </p:nvSpPr>
        <p:spPr>
          <a:xfrm>
            <a:off x="453815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14 Cubo">
            <a:extLst>
              <a:ext uri="{FF2B5EF4-FFF2-40B4-BE49-F238E27FC236}">
                <a16:creationId xmlns:a16="http://schemas.microsoft.com/office/drawing/2014/main" id="{DD8BBD12-6FE4-4C18-A0BA-FB9CAF1A70F3}"/>
              </a:ext>
            </a:extLst>
          </p:cNvPr>
          <p:cNvSpPr/>
          <p:nvPr/>
        </p:nvSpPr>
        <p:spPr>
          <a:xfrm>
            <a:off x="477751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14 Cubo">
            <a:extLst>
              <a:ext uri="{FF2B5EF4-FFF2-40B4-BE49-F238E27FC236}">
                <a16:creationId xmlns:a16="http://schemas.microsoft.com/office/drawing/2014/main" id="{7D096ECB-726D-4A06-80AB-C6D0C43D2A09}"/>
              </a:ext>
            </a:extLst>
          </p:cNvPr>
          <p:cNvSpPr/>
          <p:nvPr/>
        </p:nvSpPr>
        <p:spPr>
          <a:xfrm>
            <a:off x="501800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14 Cubo">
            <a:extLst>
              <a:ext uri="{FF2B5EF4-FFF2-40B4-BE49-F238E27FC236}">
                <a16:creationId xmlns:a16="http://schemas.microsoft.com/office/drawing/2014/main" id="{0F882A5A-E42F-44B6-B771-75F0029F6D86}"/>
              </a:ext>
            </a:extLst>
          </p:cNvPr>
          <p:cNvSpPr/>
          <p:nvPr/>
        </p:nvSpPr>
        <p:spPr>
          <a:xfrm>
            <a:off x="5257419"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3" name="14 Cubo">
            <a:extLst>
              <a:ext uri="{FF2B5EF4-FFF2-40B4-BE49-F238E27FC236}">
                <a16:creationId xmlns:a16="http://schemas.microsoft.com/office/drawing/2014/main" id="{B5FB464E-D3B4-4AAC-9B37-D35E77F435B2}"/>
              </a:ext>
            </a:extLst>
          </p:cNvPr>
          <p:cNvSpPr/>
          <p:nvPr/>
        </p:nvSpPr>
        <p:spPr>
          <a:xfrm>
            <a:off x="5495577"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4" name="14 Cubo">
            <a:extLst>
              <a:ext uri="{FF2B5EF4-FFF2-40B4-BE49-F238E27FC236}">
                <a16:creationId xmlns:a16="http://schemas.microsoft.com/office/drawing/2014/main" id="{BC4D874D-AFF0-4CB8-94EC-519FB7032075}"/>
              </a:ext>
            </a:extLst>
          </p:cNvPr>
          <p:cNvSpPr/>
          <p:nvPr/>
        </p:nvSpPr>
        <p:spPr>
          <a:xfrm>
            <a:off x="5736255"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5" name="14 Cubo">
            <a:extLst>
              <a:ext uri="{FF2B5EF4-FFF2-40B4-BE49-F238E27FC236}">
                <a16:creationId xmlns:a16="http://schemas.microsoft.com/office/drawing/2014/main" id="{F1EB0D57-C2BA-4D99-8787-DDC878778E12}"/>
              </a:ext>
            </a:extLst>
          </p:cNvPr>
          <p:cNvSpPr/>
          <p:nvPr/>
        </p:nvSpPr>
        <p:spPr>
          <a:xfrm>
            <a:off x="5974980"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6" name="14 Cubo">
            <a:extLst>
              <a:ext uri="{FF2B5EF4-FFF2-40B4-BE49-F238E27FC236}">
                <a16:creationId xmlns:a16="http://schemas.microsoft.com/office/drawing/2014/main" id="{A4B179A2-DF50-4DB6-A933-A4E16CDDAD24}"/>
              </a:ext>
            </a:extLst>
          </p:cNvPr>
          <p:cNvSpPr/>
          <p:nvPr/>
        </p:nvSpPr>
        <p:spPr>
          <a:xfrm>
            <a:off x="6214366"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7" name="14 Cubo">
            <a:extLst>
              <a:ext uri="{FF2B5EF4-FFF2-40B4-BE49-F238E27FC236}">
                <a16:creationId xmlns:a16="http://schemas.microsoft.com/office/drawing/2014/main" id="{536E2963-8156-4E71-BC7B-8B1C274F1874}"/>
              </a:ext>
            </a:extLst>
          </p:cNvPr>
          <p:cNvSpPr/>
          <p:nvPr/>
        </p:nvSpPr>
        <p:spPr>
          <a:xfrm>
            <a:off x="6453753"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8" name="14 Cubo">
            <a:extLst>
              <a:ext uri="{FF2B5EF4-FFF2-40B4-BE49-F238E27FC236}">
                <a16:creationId xmlns:a16="http://schemas.microsoft.com/office/drawing/2014/main" id="{1D7CC48E-0A82-4974-8D55-30CB7AD909C3}"/>
              </a:ext>
            </a:extLst>
          </p:cNvPr>
          <p:cNvSpPr/>
          <p:nvPr/>
        </p:nvSpPr>
        <p:spPr>
          <a:xfrm>
            <a:off x="6693139"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9" name="14 Cubo">
            <a:extLst>
              <a:ext uri="{FF2B5EF4-FFF2-40B4-BE49-F238E27FC236}">
                <a16:creationId xmlns:a16="http://schemas.microsoft.com/office/drawing/2014/main" id="{8469A4A4-BBAE-46CE-A7D5-E704624024D2}"/>
              </a:ext>
            </a:extLst>
          </p:cNvPr>
          <p:cNvSpPr/>
          <p:nvPr/>
        </p:nvSpPr>
        <p:spPr>
          <a:xfrm>
            <a:off x="6932526"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0" name="14 Cubo">
            <a:extLst>
              <a:ext uri="{FF2B5EF4-FFF2-40B4-BE49-F238E27FC236}">
                <a16:creationId xmlns:a16="http://schemas.microsoft.com/office/drawing/2014/main" id="{93F7EE2E-561C-4A20-96BA-0BA99B47BA18}"/>
              </a:ext>
            </a:extLst>
          </p:cNvPr>
          <p:cNvSpPr/>
          <p:nvPr/>
        </p:nvSpPr>
        <p:spPr>
          <a:xfrm>
            <a:off x="717191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1" name="14 Cubo">
            <a:extLst>
              <a:ext uri="{FF2B5EF4-FFF2-40B4-BE49-F238E27FC236}">
                <a16:creationId xmlns:a16="http://schemas.microsoft.com/office/drawing/2014/main" id="{C475B919-E847-48D6-8C00-C2BFA5FEEA3F}"/>
              </a:ext>
            </a:extLst>
          </p:cNvPr>
          <p:cNvSpPr/>
          <p:nvPr/>
        </p:nvSpPr>
        <p:spPr>
          <a:xfrm>
            <a:off x="741129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2" name="14 Cubo">
            <a:extLst>
              <a:ext uri="{FF2B5EF4-FFF2-40B4-BE49-F238E27FC236}">
                <a16:creationId xmlns:a16="http://schemas.microsoft.com/office/drawing/2014/main" id="{B66A28AB-FFD8-49E1-86EF-0ED724845E3C}"/>
              </a:ext>
            </a:extLst>
          </p:cNvPr>
          <p:cNvSpPr/>
          <p:nvPr/>
        </p:nvSpPr>
        <p:spPr>
          <a:xfrm>
            <a:off x="501800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14 Cubo">
            <a:extLst>
              <a:ext uri="{FF2B5EF4-FFF2-40B4-BE49-F238E27FC236}">
                <a16:creationId xmlns:a16="http://schemas.microsoft.com/office/drawing/2014/main" id="{1D4214F2-263F-469C-82C0-35D9562EB7DA}"/>
              </a:ext>
            </a:extLst>
          </p:cNvPr>
          <p:cNvSpPr/>
          <p:nvPr/>
        </p:nvSpPr>
        <p:spPr>
          <a:xfrm>
            <a:off x="5257419"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4" name="14 Cubo">
            <a:extLst>
              <a:ext uri="{FF2B5EF4-FFF2-40B4-BE49-F238E27FC236}">
                <a16:creationId xmlns:a16="http://schemas.microsoft.com/office/drawing/2014/main" id="{D1109CF8-7D85-463F-B60B-B9DEFA592B88}"/>
              </a:ext>
            </a:extLst>
          </p:cNvPr>
          <p:cNvSpPr/>
          <p:nvPr/>
        </p:nvSpPr>
        <p:spPr>
          <a:xfrm>
            <a:off x="5495577"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5" name="14 Cubo">
            <a:extLst>
              <a:ext uri="{FF2B5EF4-FFF2-40B4-BE49-F238E27FC236}">
                <a16:creationId xmlns:a16="http://schemas.microsoft.com/office/drawing/2014/main" id="{F32F2248-294B-4D3A-B3E2-46436699E01E}"/>
              </a:ext>
            </a:extLst>
          </p:cNvPr>
          <p:cNvSpPr/>
          <p:nvPr/>
        </p:nvSpPr>
        <p:spPr>
          <a:xfrm>
            <a:off x="5736255"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6" name="14 Cubo">
            <a:extLst>
              <a:ext uri="{FF2B5EF4-FFF2-40B4-BE49-F238E27FC236}">
                <a16:creationId xmlns:a16="http://schemas.microsoft.com/office/drawing/2014/main" id="{E61BBBFB-67C3-4D09-89CF-05560E964F78}"/>
              </a:ext>
            </a:extLst>
          </p:cNvPr>
          <p:cNvSpPr/>
          <p:nvPr/>
        </p:nvSpPr>
        <p:spPr>
          <a:xfrm>
            <a:off x="5974980"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7" name="14 Cubo">
            <a:extLst>
              <a:ext uri="{FF2B5EF4-FFF2-40B4-BE49-F238E27FC236}">
                <a16:creationId xmlns:a16="http://schemas.microsoft.com/office/drawing/2014/main" id="{07D728FB-28C5-428D-A909-8DD8966BEE03}"/>
              </a:ext>
            </a:extLst>
          </p:cNvPr>
          <p:cNvSpPr/>
          <p:nvPr/>
        </p:nvSpPr>
        <p:spPr>
          <a:xfrm>
            <a:off x="6214366"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8" name="14 Cubo">
            <a:extLst>
              <a:ext uri="{FF2B5EF4-FFF2-40B4-BE49-F238E27FC236}">
                <a16:creationId xmlns:a16="http://schemas.microsoft.com/office/drawing/2014/main" id="{2F34F0FB-7DAC-46A8-8767-7C5ADB005719}"/>
              </a:ext>
            </a:extLst>
          </p:cNvPr>
          <p:cNvSpPr/>
          <p:nvPr/>
        </p:nvSpPr>
        <p:spPr>
          <a:xfrm>
            <a:off x="6453753"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9" name="14 Cubo">
            <a:extLst>
              <a:ext uri="{FF2B5EF4-FFF2-40B4-BE49-F238E27FC236}">
                <a16:creationId xmlns:a16="http://schemas.microsoft.com/office/drawing/2014/main" id="{1F738629-447F-48F0-86D4-E18567C3742E}"/>
              </a:ext>
            </a:extLst>
          </p:cNvPr>
          <p:cNvSpPr/>
          <p:nvPr/>
        </p:nvSpPr>
        <p:spPr>
          <a:xfrm>
            <a:off x="6693139"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0" name="14 Cubo">
            <a:extLst>
              <a:ext uri="{FF2B5EF4-FFF2-40B4-BE49-F238E27FC236}">
                <a16:creationId xmlns:a16="http://schemas.microsoft.com/office/drawing/2014/main" id="{8E7B5319-2174-4369-85C1-2557B36124ED}"/>
              </a:ext>
            </a:extLst>
          </p:cNvPr>
          <p:cNvSpPr/>
          <p:nvPr/>
        </p:nvSpPr>
        <p:spPr>
          <a:xfrm>
            <a:off x="6932526"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1" name="14 Cubo">
            <a:extLst>
              <a:ext uri="{FF2B5EF4-FFF2-40B4-BE49-F238E27FC236}">
                <a16:creationId xmlns:a16="http://schemas.microsoft.com/office/drawing/2014/main" id="{F4A00DD3-3551-44BE-8879-9E3D50C75E18}"/>
              </a:ext>
            </a:extLst>
          </p:cNvPr>
          <p:cNvSpPr/>
          <p:nvPr/>
        </p:nvSpPr>
        <p:spPr>
          <a:xfrm>
            <a:off x="717191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2" name="14 Cubo">
            <a:extLst>
              <a:ext uri="{FF2B5EF4-FFF2-40B4-BE49-F238E27FC236}">
                <a16:creationId xmlns:a16="http://schemas.microsoft.com/office/drawing/2014/main" id="{2D4298BC-6008-4910-92FA-544100C5810C}"/>
              </a:ext>
            </a:extLst>
          </p:cNvPr>
          <p:cNvSpPr/>
          <p:nvPr/>
        </p:nvSpPr>
        <p:spPr>
          <a:xfrm>
            <a:off x="741129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3" name="14 Cubo">
            <a:extLst>
              <a:ext uri="{FF2B5EF4-FFF2-40B4-BE49-F238E27FC236}">
                <a16:creationId xmlns:a16="http://schemas.microsoft.com/office/drawing/2014/main" id="{10A8A58E-6A7B-48DB-A927-D0B8B51C6A8B}"/>
              </a:ext>
            </a:extLst>
          </p:cNvPr>
          <p:cNvSpPr/>
          <p:nvPr/>
        </p:nvSpPr>
        <p:spPr>
          <a:xfrm>
            <a:off x="501800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14 Cubo">
            <a:extLst>
              <a:ext uri="{FF2B5EF4-FFF2-40B4-BE49-F238E27FC236}">
                <a16:creationId xmlns:a16="http://schemas.microsoft.com/office/drawing/2014/main" id="{2CBA32F7-B604-4D19-AB1C-37F8FEAC74E1}"/>
              </a:ext>
            </a:extLst>
          </p:cNvPr>
          <p:cNvSpPr/>
          <p:nvPr/>
        </p:nvSpPr>
        <p:spPr>
          <a:xfrm>
            <a:off x="5257419"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5" name="14 Cubo">
            <a:extLst>
              <a:ext uri="{FF2B5EF4-FFF2-40B4-BE49-F238E27FC236}">
                <a16:creationId xmlns:a16="http://schemas.microsoft.com/office/drawing/2014/main" id="{E27F399F-5F49-43BF-9920-AAD8ACB84CC5}"/>
              </a:ext>
            </a:extLst>
          </p:cNvPr>
          <p:cNvSpPr/>
          <p:nvPr/>
        </p:nvSpPr>
        <p:spPr>
          <a:xfrm>
            <a:off x="5495577"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6" name="14 Cubo">
            <a:extLst>
              <a:ext uri="{FF2B5EF4-FFF2-40B4-BE49-F238E27FC236}">
                <a16:creationId xmlns:a16="http://schemas.microsoft.com/office/drawing/2014/main" id="{E7E70DED-AC58-4167-BD57-B7756207C861}"/>
              </a:ext>
            </a:extLst>
          </p:cNvPr>
          <p:cNvSpPr/>
          <p:nvPr/>
        </p:nvSpPr>
        <p:spPr>
          <a:xfrm>
            <a:off x="5736255"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7" name="14 Cubo">
            <a:extLst>
              <a:ext uri="{FF2B5EF4-FFF2-40B4-BE49-F238E27FC236}">
                <a16:creationId xmlns:a16="http://schemas.microsoft.com/office/drawing/2014/main" id="{FECB07FB-2BD3-4C7D-A0DC-2FD54071E825}"/>
              </a:ext>
            </a:extLst>
          </p:cNvPr>
          <p:cNvSpPr/>
          <p:nvPr/>
        </p:nvSpPr>
        <p:spPr>
          <a:xfrm>
            <a:off x="5974980"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8" name="14 Cubo">
            <a:extLst>
              <a:ext uri="{FF2B5EF4-FFF2-40B4-BE49-F238E27FC236}">
                <a16:creationId xmlns:a16="http://schemas.microsoft.com/office/drawing/2014/main" id="{E41D8CF9-7D10-42A8-812E-A40CFD56F745}"/>
              </a:ext>
            </a:extLst>
          </p:cNvPr>
          <p:cNvSpPr/>
          <p:nvPr/>
        </p:nvSpPr>
        <p:spPr>
          <a:xfrm>
            <a:off x="6214366"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9" name="14 Cubo">
            <a:extLst>
              <a:ext uri="{FF2B5EF4-FFF2-40B4-BE49-F238E27FC236}">
                <a16:creationId xmlns:a16="http://schemas.microsoft.com/office/drawing/2014/main" id="{2E74B47B-2F88-4CA3-9F81-3EC6F3E673C5}"/>
              </a:ext>
            </a:extLst>
          </p:cNvPr>
          <p:cNvSpPr/>
          <p:nvPr/>
        </p:nvSpPr>
        <p:spPr>
          <a:xfrm>
            <a:off x="6453753"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0" name="14 Cubo">
            <a:extLst>
              <a:ext uri="{FF2B5EF4-FFF2-40B4-BE49-F238E27FC236}">
                <a16:creationId xmlns:a16="http://schemas.microsoft.com/office/drawing/2014/main" id="{4AAE9DCA-D04D-4304-B9B5-5CAAA680B869}"/>
              </a:ext>
            </a:extLst>
          </p:cNvPr>
          <p:cNvSpPr/>
          <p:nvPr/>
        </p:nvSpPr>
        <p:spPr>
          <a:xfrm>
            <a:off x="6693139"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1" name="14 Cubo">
            <a:extLst>
              <a:ext uri="{FF2B5EF4-FFF2-40B4-BE49-F238E27FC236}">
                <a16:creationId xmlns:a16="http://schemas.microsoft.com/office/drawing/2014/main" id="{55A3446E-1C39-4610-8AED-5DFB8B688F9A}"/>
              </a:ext>
            </a:extLst>
          </p:cNvPr>
          <p:cNvSpPr/>
          <p:nvPr/>
        </p:nvSpPr>
        <p:spPr>
          <a:xfrm>
            <a:off x="6932526"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2" name="14 Cubo">
            <a:extLst>
              <a:ext uri="{FF2B5EF4-FFF2-40B4-BE49-F238E27FC236}">
                <a16:creationId xmlns:a16="http://schemas.microsoft.com/office/drawing/2014/main" id="{17E30CCE-5BBF-4195-BCEA-7C1F7658B134}"/>
              </a:ext>
            </a:extLst>
          </p:cNvPr>
          <p:cNvSpPr/>
          <p:nvPr/>
        </p:nvSpPr>
        <p:spPr>
          <a:xfrm>
            <a:off x="717191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3" name="14 Cubo">
            <a:extLst>
              <a:ext uri="{FF2B5EF4-FFF2-40B4-BE49-F238E27FC236}">
                <a16:creationId xmlns:a16="http://schemas.microsoft.com/office/drawing/2014/main" id="{F98B3CD6-B653-4815-B808-FE78AB82B864}"/>
              </a:ext>
            </a:extLst>
          </p:cNvPr>
          <p:cNvSpPr/>
          <p:nvPr/>
        </p:nvSpPr>
        <p:spPr>
          <a:xfrm>
            <a:off x="741129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4" name="14 Cubo">
            <a:extLst>
              <a:ext uri="{FF2B5EF4-FFF2-40B4-BE49-F238E27FC236}">
                <a16:creationId xmlns:a16="http://schemas.microsoft.com/office/drawing/2014/main" id="{D2F90969-8078-4C78-97E2-A16B07DAA244}"/>
              </a:ext>
            </a:extLst>
          </p:cNvPr>
          <p:cNvSpPr/>
          <p:nvPr/>
        </p:nvSpPr>
        <p:spPr>
          <a:xfrm>
            <a:off x="501800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14 Cubo">
            <a:extLst>
              <a:ext uri="{FF2B5EF4-FFF2-40B4-BE49-F238E27FC236}">
                <a16:creationId xmlns:a16="http://schemas.microsoft.com/office/drawing/2014/main" id="{DEC92B70-009A-440B-8C40-CF1F5EE45088}"/>
              </a:ext>
            </a:extLst>
          </p:cNvPr>
          <p:cNvSpPr/>
          <p:nvPr/>
        </p:nvSpPr>
        <p:spPr>
          <a:xfrm>
            <a:off x="5257419"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6" name="14 Cubo">
            <a:extLst>
              <a:ext uri="{FF2B5EF4-FFF2-40B4-BE49-F238E27FC236}">
                <a16:creationId xmlns:a16="http://schemas.microsoft.com/office/drawing/2014/main" id="{04FB906B-C83E-4949-A41B-7577B5510982}"/>
              </a:ext>
            </a:extLst>
          </p:cNvPr>
          <p:cNvSpPr/>
          <p:nvPr/>
        </p:nvSpPr>
        <p:spPr>
          <a:xfrm>
            <a:off x="5495577"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7" name="14 Cubo">
            <a:extLst>
              <a:ext uri="{FF2B5EF4-FFF2-40B4-BE49-F238E27FC236}">
                <a16:creationId xmlns:a16="http://schemas.microsoft.com/office/drawing/2014/main" id="{17602A84-D335-4FDB-A2E0-1869D992A1EA}"/>
              </a:ext>
            </a:extLst>
          </p:cNvPr>
          <p:cNvSpPr/>
          <p:nvPr/>
        </p:nvSpPr>
        <p:spPr>
          <a:xfrm>
            <a:off x="5736255"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8" name="14 Cubo">
            <a:extLst>
              <a:ext uri="{FF2B5EF4-FFF2-40B4-BE49-F238E27FC236}">
                <a16:creationId xmlns:a16="http://schemas.microsoft.com/office/drawing/2014/main" id="{A6337E51-237A-45EC-8FDB-CDCCF4D757C7}"/>
              </a:ext>
            </a:extLst>
          </p:cNvPr>
          <p:cNvSpPr/>
          <p:nvPr/>
        </p:nvSpPr>
        <p:spPr>
          <a:xfrm>
            <a:off x="5974980"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9" name="14 Cubo">
            <a:extLst>
              <a:ext uri="{FF2B5EF4-FFF2-40B4-BE49-F238E27FC236}">
                <a16:creationId xmlns:a16="http://schemas.microsoft.com/office/drawing/2014/main" id="{3A904203-1335-438C-87C4-018A29B1775C}"/>
              </a:ext>
            </a:extLst>
          </p:cNvPr>
          <p:cNvSpPr/>
          <p:nvPr/>
        </p:nvSpPr>
        <p:spPr>
          <a:xfrm>
            <a:off x="6214366"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0" name="14 Cubo">
            <a:extLst>
              <a:ext uri="{FF2B5EF4-FFF2-40B4-BE49-F238E27FC236}">
                <a16:creationId xmlns:a16="http://schemas.microsoft.com/office/drawing/2014/main" id="{C0EDDF3C-4AE5-46D8-959D-D45B3EBA34F9}"/>
              </a:ext>
            </a:extLst>
          </p:cNvPr>
          <p:cNvSpPr/>
          <p:nvPr/>
        </p:nvSpPr>
        <p:spPr>
          <a:xfrm>
            <a:off x="6453753"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1" name="14 Cubo">
            <a:extLst>
              <a:ext uri="{FF2B5EF4-FFF2-40B4-BE49-F238E27FC236}">
                <a16:creationId xmlns:a16="http://schemas.microsoft.com/office/drawing/2014/main" id="{41024EFC-9360-4885-84A3-3675B2C1C5FF}"/>
              </a:ext>
            </a:extLst>
          </p:cNvPr>
          <p:cNvSpPr/>
          <p:nvPr/>
        </p:nvSpPr>
        <p:spPr>
          <a:xfrm>
            <a:off x="6693139"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2" name="14 Cubo">
            <a:extLst>
              <a:ext uri="{FF2B5EF4-FFF2-40B4-BE49-F238E27FC236}">
                <a16:creationId xmlns:a16="http://schemas.microsoft.com/office/drawing/2014/main" id="{1E4FBB73-5B8B-4BD6-9B95-77D5F6187FF0}"/>
              </a:ext>
            </a:extLst>
          </p:cNvPr>
          <p:cNvSpPr/>
          <p:nvPr/>
        </p:nvSpPr>
        <p:spPr>
          <a:xfrm>
            <a:off x="6932526"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3" name="14 Cubo">
            <a:extLst>
              <a:ext uri="{FF2B5EF4-FFF2-40B4-BE49-F238E27FC236}">
                <a16:creationId xmlns:a16="http://schemas.microsoft.com/office/drawing/2014/main" id="{03D3AE9B-D777-4C08-94A5-B1C535021D66}"/>
              </a:ext>
            </a:extLst>
          </p:cNvPr>
          <p:cNvSpPr/>
          <p:nvPr/>
        </p:nvSpPr>
        <p:spPr>
          <a:xfrm>
            <a:off x="717191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4" name="14 Cubo">
            <a:extLst>
              <a:ext uri="{FF2B5EF4-FFF2-40B4-BE49-F238E27FC236}">
                <a16:creationId xmlns:a16="http://schemas.microsoft.com/office/drawing/2014/main" id="{702D931B-6CB3-4976-9368-42CC2DEA6B1C}"/>
              </a:ext>
            </a:extLst>
          </p:cNvPr>
          <p:cNvSpPr/>
          <p:nvPr/>
        </p:nvSpPr>
        <p:spPr>
          <a:xfrm>
            <a:off x="741129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5" name="14 Cubo">
            <a:extLst>
              <a:ext uri="{FF2B5EF4-FFF2-40B4-BE49-F238E27FC236}">
                <a16:creationId xmlns:a16="http://schemas.microsoft.com/office/drawing/2014/main" id="{190E6508-EE2E-4960-BCB4-C7134DAA3543}"/>
              </a:ext>
            </a:extLst>
          </p:cNvPr>
          <p:cNvSpPr/>
          <p:nvPr/>
        </p:nvSpPr>
        <p:spPr>
          <a:xfrm>
            <a:off x="501800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66" name="14 Cubo">
            <a:extLst>
              <a:ext uri="{FF2B5EF4-FFF2-40B4-BE49-F238E27FC236}">
                <a16:creationId xmlns:a16="http://schemas.microsoft.com/office/drawing/2014/main" id="{0F72CEE2-10C9-4376-9155-5AF0C5710259}"/>
              </a:ext>
            </a:extLst>
          </p:cNvPr>
          <p:cNvSpPr/>
          <p:nvPr/>
        </p:nvSpPr>
        <p:spPr>
          <a:xfrm>
            <a:off x="5257419"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7" name="14 Cubo">
            <a:extLst>
              <a:ext uri="{FF2B5EF4-FFF2-40B4-BE49-F238E27FC236}">
                <a16:creationId xmlns:a16="http://schemas.microsoft.com/office/drawing/2014/main" id="{B4901530-9C13-40C1-9022-042015FD31E6}"/>
              </a:ext>
            </a:extLst>
          </p:cNvPr>
          <p:cNvSpPr/>
          <p:nvPr/>
        </p:nvSpPr>
        <p:spPr>
          <a:xfrm>
            <a:off x="5495577"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8" name="14 Cubo">
            <a:extLst>
              <a:ext uri="{FF2B5EF4-FFF2-40B4-BE49-F238E27FC236}">
                <a16:creationId xmlns:a16="http://schemas.microsoft.com/office/drawing/2014/main" id="{AD1A997C-18B3-4E9C-BFA2-4D7C96207AF5}"/>
              </a:ext>
            </a:extLst>
          </p:cNvPr>
          <p:cNvSpPr/>
          <p:nvPr/>
        </p:nvSpPr>
        <p:spPr>
          <a:xfrm>
            <a:off x="5736255"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9" name="14 Cubo">
            <a:extLst>
              <a:ext uri="{FF2B5EF4-FFF2-40B4-BE49-F238E27FC236}">
                <a16:creationId xmlns:a16="http://schemas.microsoft.com/office/drawing/2014/main" id="{07FADAD0-C9D1-4D38-9D7C-2034EDD65154}"/>
              </a:ext>
            </a:extLst>
          </p:cNvPr>
          <p:cNvSpPr/>
          <p:nvPr/>
        </p:nvSpPr>
        <p:spPr>
          <a:xfrm>
            <a:off x="5974980"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0" name="14 Cubo">
            <a:extLst>
              <a:ext uri="{FF2B5EF4-FFF2-40B4-BE49-F238E27FC236}">
                <a16:creationId xmlns:a16="http://schemas.microsoft.com/office/drawing/2014/main" id="{9EEA56EB-D553-4842-B235-6255D0137EDB}"/>
              </a:ext>
            </a:extLst>
          </p:cNvPr>
          <p:cNvSpPr/>
          <p:nvPr/>
        </p:nvSpPr>
        <p:spPr>
          <a:xfrm>
            <a:off x="6214366"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1" name="14 Cubo">
            <a:extLst>
              <a:ext uri="{FF2B5EF4-FFF2-40B4-BE49-F238E27FC236}">
                <a16:creationId xmlns:a16="http://schemas.microsoft.com/office/drawing/2014/main" id="{94BC365E-06E0-4FEE-92E4-4C2F05A9302B}"/>
              </a:ext>
            </a:extLst>
          </p:cNvPr>
          <p:cNvSpPr/>
          <p:nvPr/>
        </p:nvSpPr>
        <p:spPr>
          <a:xfrm>
            <a:off x="6453753"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2" name="14 Cubo">
            <a:extLst>
              <a:ext uri="{FF2B5EF4-FFF2-40B4-BE49-F238E27FC236}">
                <a16:creationId xmlns:a16="http://schemas.microsoft.com/office/drawing/2014/main" id="{D17D7BF5-0B45-4101-B80C-E78EB5C7FA8B}"/>
              </a:ext>
            </a:extLst>
          </p:cNvPr>
          <p:cNvSpPr/>
          <p:nvPr/>
        </p:nvSpPr>
        <p:spPr>
          <a:xfrm>
            <a:off x="6693139"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3" name="14 Cubo">
            <a:extLst>
              <a:ext uri="{FF2B5EF4-FFF2-40B4-BE49-F238E27FC236}">
                <a16:creationId xmlns:a16="http://schemas.microsoft.com/office/drawing/2014/main" id="{3E1FBCAB-9C45-4FC5-A685-35EF4C1461E9}"/>
              </a:ext>
            </a:extLst>
          </p:cNvPr>
          <p:cNvSpPr/>
          <p:nvPr/>
        </p:nvSpPr>
        <p:spPr>
          <a:xfrm>
            <a:off x="6932526"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4" name="14 Cubo">
            <a:extLst>
              <a:ext uri="{FF2B5EF4-FFF2-40B4-BE49-F238E27FC236}">
                <a16:creationId xmlns:a16="http://schemas.microsoft.com/office/drawing/2014/main" id="{527C6E59-EE48-4FED-8DB3-D6F68506B7BF}"/>
              </a:ext>
            </a:extLst>
          </p:cNvPr>
          <p:cNvSpPr/>
          <p:nvPr/>
        </p:nvSpPr>
        <p:spPr>
          <a:xfrm>
            <a:off x="717191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5" name="14 Cubo">
            <a:extLst>
              <a:ext uri="{FF2B5EF4-FFF2-40B4-BE49-F238E27FC236}">
                <a16:creationId xmlns:a16="http://schemas.microsoft.com/office/drawing/2014/main" id="{E604F21A-3AF3-4801-ABF7-9366ED4590D3}"/>
              </a:ext>
            </a:extLst>
          </p:cNvPr>
          <p:cNvSpPr/>
          <p:nvPr/>
        </p:nvSpPr>
        <p:spPr>
          <a:xfrm>
            <a:off x="741129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6" name="14 Cubo">
            <a:extLst>
              <a:ext uri="{FF2B5EF4-FFF2-40B4-BE49-F238E27FC236}">
                <a16:creationId xmlns:a16="http://schemas.microsoft.com/office/drawing/2014/main" id="{5F11386A-08C8-4F03-A7AD-79D4F69C1B27}"/>
              </a:ext>
            </a:extLst>
          </p:cNvPr>
          <p:cNvSpPr/>
          <p:nvPr/>
        </p:nvSpPr>
        <p:spPr>
          <a:xfrm>
            <a:off x="501800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77" name="14 Cubo">
            <a:extLst>
              <a:ext uri="{FF2B5EF4-FFF2-40B4-BE49-F238E27FC236}">
                <a16:creationId xmlns:a16="http://schemas.microsoft.com/office/drawing/2014/main" id="{356F8D3B-9DE5-4D37-B80F-9E867BF24086}"/>
              </a:ext>
            </a:extLst>
          </p:cNvPr>
          <p:cNvSpPr/>
          <p:nvPr/>
        </p:nvSpPr>
        <p:spPr>
          <a:xfrm>
            <a:off x="5257419"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8" name="14 Cubo">
            <a:extLst>
              <a:ext uri="{FF2B5EF4-FFF2-40B4-BE49-F238E27FC236}">
                <a16:creationId xmlns:a16="http://schemas.microsoft.com/office/drawing/2014/main" id="{E04E82F3-6977-4DDD-8042-1F62474C5BCC}"/>
              </a:ext>
            </a:extLst>
          </p:cNvPr>
          <p:cNvSpPr/>
          <p:nvPr/>
        </p:nvSpPr>
        <p:spPr>
          <a:xfrm>
            <a:off x="5495577"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9" name="14 Cubo">
            <a:extLst>
              <a:ext uri="{FF2B5EF4-FFF2-40B4-BE49-F238E27FC236}">
                <a16:creationId xmlns:a16="http://schemas.microsoft.com/office/drawing/2014/main" id="{5A42B15D-5C18-478A-AA99-7762C2C286C9}"/>
              </a:ext>
            </a:extLst>
          </p:cNvPr>
          <p:cNvSpPr/>
          <p:nvPr/>
        </p:nvSpPr>
        <p:spPr>
          <a:xfrm>
            <a:off x="5736255"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0" name="14 Cubo">
            <a:extLst>
              <a:ext uri="{FF2B5EF4-FFF2-40B4-BE49-F238E27FC236}">
                <a16:creationId xmlns:a16="http://schemas.microsoft.com/office/drawing/2014/main" id="{F9BEB5B2-0C58-41FC-BA5D-F25E82164CAC}"/>
              </a:ext>
            </a:extLst>
          </p:cNvPr>
          <p:cNvSpPr/>
          <p:nvPr/>
        </p:nvSpPr>
        <p:spPr>
          <a:xfrm>
            <a:off x="5974980"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1" name="14 Cubo">
            <a:extLst>
              <a:ext uri="{FF2B5EF4-FFF2-40B4-BE49-F238E27FC236}">
                <a16:creationId xmlns:a16="http://schemas.microsoft.com/office/drawing/2014/main" id="{8B716014-BC84-44AD-A963-8B5A436F5EB6}"/>
              </a:ext>
            </a:extLst>
          </p:cNvPr>
          <p:cNvSpPr/>
          <p:nvPr/>
        </p:nvSpPr>
        <p:spPr>
          <a:xfrm>
            <a:off x="621436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2" name="14 Cubo">
            <a:extLst>
              <a:ext uri="{FF2B5EF4-FFF2-40B4-BE49-F238E27FC236}">
                <a16:creationId xmlns:a16="http://schemas.microsoft.com/office/drawing/2014/main" id="{473CACE3-0D07-48A8-AA26-CCF121A70312}"/>
              </a:ext>
            </a:extLst>
          </p:cNvPr>
          <p:cNvSpPr/>
          <p:nvPr/>
        </p:nvSpPr>
        <p:spPr>
          <a:xfrm>
            <a:off x="6453753"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3" name="14 Cubo">
            <a:extLst>
              <a:ext uri="{FF2B5EF4-FFF2-40B4-BE49-F238E27FC236}">
                <a16:creationId xmlns:a16="http://schemas.microsoft.com/office/drawing/2014/main" id="{B2FE3BE3-2858-47C5-926A-11B25A462CA5}"/>
              </a:ext>
            </a:extLst>
          </p:cNvPr>
          <p:cNvSpPr/>
          <p:nvPr/>
        </p:nvSpPr>
        <p:spPr>
          <a:xfrm>
            <a:off x="6693139"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4" name="14 Cubo">
            <a:extLst>
              <a:ext uri="{FF2B5EF4-FFF2-40B4-BE49-F238E27FC236}">
                <a16:creationId xmlns:a16="http://schemas.microsoft.com/office/drawing/2014/main" id="{DC932813-1583-4B39-9B74-7F16C79BACEE}"/>
              </a:ext>
            </a:extLst>
          </p:cNvPr>
          <p:cNvSpPr/>
          <p:nvPr/>
        </p:nvSpPr>
        <p:spPr>
          <a:xfrm>
            <a:off x="693252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5" name="14 Cubo">
            <a:extLst>
              <a:ext uri="{FF2B5EF4-FFF2-40B4-BE49-F238E27FC236}">
                <a16:creationId xmlns:a16="http://schemas.microsoft.com/office/drawing/2014/main" id="{2210B10B-00DF-41A4-A721-3499FBC66180}"/>
              </a:ext>
            </a:extLst>
          </p:cNvPr>
          <p:cNvSpPr/>
          <p:nvPr/>
        </p:nvSpPr>
        <p:spPr>
          <a:xfrm>
            <a:off x="717191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6" name="14 Cubo">
            <a:extLst>
              <a:ext uri="{FF2B5EF4-FFF2-40B4-BE49-F238E27FC236}">
                <a16:creationId xmlns:a16="http://schemas.microsoft.com/office/drawing/2014/main" id="{8EBF1588-70F1-4128-8BFB-F776699188B4}"/>
              </a:ext>
            </a:extLst>
          </p:cNvPr>
          <p:cNvSpPr/>
          <p:nvPr/>
        </p:nvSpPr>
        <p:spPr>
          <a:xfrm>
            <a:off x="741129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7" name="14 Cubo">
            <a:extLst>
              <a:ext uri="{FF2B5EF4-FFF2-40B4-BE49-F238E27FC236}">
                <a16:creationId xmlns:a16="http://schemas.microsoft.com/office/drawing/2014/main" id="{64F3397C-2670-4AF9-BD91-31AE84A3732B}"/>
              </a:ext>
            </a:extLst>
          </p:cNvPr>
          <p:cNvSpPr/>
          <p:nvPr/>
        </p:nvSpPr>
        <p:spPr>
          <a:xfrm>
            <a:off x="501686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88" name="14 Cubo">
            <a:extLst>
              <a:ext uri="{FF2B5EF4-FFF2-40B4-BE49-F238E27FC236}">
                <a16:creationId xmlns:a16="http://schemas.microsoft.com/office/drawing/2014/main" id="{1679D8CB-7E4F-4C49-8146-2C14003644DE}"/>
              </a:ext>
            </a:extLst>
          </p:cNvPr>
          <p:cNvSpPr/>
          <p:nvPr/>
        </p:nvSpPr>
        <p:spPr>
          <a:xfrm>
            <a:off x="525622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9" name="14 Cubo">
            <a:extLst>
              <a:ext uri="{FF2B5EF4-FFF2-40B4-BE49-F238E27FC236}">
                <a16:creationId xmlns:a16="http://schemas.microsoft.com/office/drawing/2014/main" id="{548C51A6-2093-43AE-ADAD-908F06AD643C}"/>
              </a:ext>
            </a:extLst>
          </p:cNvPr>
          <p:cNvSpPr/>
          <p:nvPr/>
        </p:nvSpPr>
        <p:spPr>
          <a:xfrm>
            <a:off x="5495577"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0" name="14 Cubo">
            <a:extLst>
              <a:ext uri="{FF2B5EF4-FFF2-40B4-BE49-F238E27FC236}">
                <a16:creationId xmlns:a16="http://schemas.microsoft.com/office/drawing/2014/main" id="{8FB87C51-A46E-4133-94E9-D0A18D8B0918}"/>
              </a:ext>
            </a:extLst>
          </p:cNvPr>
          <p:cNvSpPr/>
          <p:nvPr/>
        </p:nvSpPr>
        <p:spPr>
          <a:xfrm>
            <a:off x="573493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1" name="14 Cubo">
            <a:extLst>
              <a:ext uri="{FF2B5EF4-FFF2-40B4-BE49-F238E27FC236}">
                <a16:creationId xmlns:a16="http://schemas.microsoft.com/office/drawing/2014/main" id="{B76B4121-1435-44CE-9AD7-357E318C5495}"/>
              </a:ext>
            </a:extLst>
          </p:cNvPr>
          <p:cNvSpPr/>
          <p:nvPr/>
        </p:nvSpPr>
        <p:spPr>
          <a:xfrm>
            <a:off x="5974980"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2" name="14 Cubo">
            <a:extLst>
              <a:ext uri="{FF2B5EF4-FFF2-40B4-BE49-F238E27FC236}">
                <a16:creationId xmlns:a16="http://schemas.microsoft.com/office/drawing/2014/main" id="{030E5D30-F337-46D7-BD5A-E1315C6D96F4}"/>
              </a:ext>
            </a:extLst>
          </p:cNvPr>
          <p:cNvSpPr/>
          <p:nvPr/>
        </p:nvSpPr>
        <p:spPr>
          <a:xfrm>
            <a:off x="621436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3" name="14 Cubo">
            <a:extLst>
              <a:ext uri="{FF2B5EF4-FFF2-40B4-BE49-F238E27FC236}">
                <a16:creationId xmlns:a16="http://schemas.microsoft.com/office/drawing/2014/main" id="{B01FD144-DEE3-4831-93FD-059EB287B5C3}"/>
              </a:ext>
            </a:extLst>
          </p:cNvPr>
          <p:cNvSpPr/>
          <p:nvPr/>
        </p:nvSpPr>
        <p:spPr>
          <a:xfrm>
            <a:off x="6453753"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4" name="14 Cubo">
            <a:extLst>
              <a:ext uri="{FF2B5EF4-FFF2-40B4-BE49-F238E27FC236}">
                <a16:creationId xmlns:a16="http://schemas.microsoft.com/office/drawing/2014/main" id="{6199A75B-212C-4684-9BB1-902414B17788}"/>
              </a:ext>
            </a:extLst>
          </p:cNvPr>
          <p:cNvSpPr/>
          <p:nvPr/>
        </p:nvSpPr>
        <p:spPr>
          <a:xfrm>
            <a:off x="6693139"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5" name="14 Cubo">
            <a:extLst>
              <a:ext uri="{FF2B5EF4-FFF2-40B4-BE49-F238E27FC236}">
                <a16:creationId xmlns:a16="http://schemas.microsoft.com/office/drawing/2014/main" id="{E5F3C0BA-93E5-4EE1-B8C5-504A989A996D}"/>
              </a:ext>
            </a:extLst>
          </p:cNvPr>
          <p:cNvSpPr/>
          <p:nvPr/>
        </p:nvSpPr>
        <p:spPr>
          <a:xfrm>
            <a:off x="693252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6" name="14 Cubo">
            <a:extLst>
              <a:ext uri="{FF2B5EF4-FFF2-40B4-BE49-F238E27FC236}">
                <a16:creationId xmlns:a16="http://schemas.microsoft.com/office/drawing/2014/main" id="{5925A0B9-95CF-4B74-A353-4626CF1EA396}"/>
              </a:ext>
            </a:extLst>
          </p:cNvPr>
          <p:cNvSpPr/>
          <p:nvPr/>
        </p:nvSpPr>
        <p:spPr>
          <a:xfrm>
            <a:off x="717191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7" name="14 Cubo">
            <a:extLst>
              <a:ext uri="{FF2B5EF4-FFF2-40B4-BE49-F238E27FC236}">
                <a16:creationId xmlns:a16="http://schemas.microsoft.com/office/drawing/2014/main" id="{A3855F9F-A1A1-42D0-9761-93F29A3F70AD}"/>
              </a:ext>
            </a:extLst>
          </p:cNvPr>
          <p:cNvSpPr/>
          <p:nvPr/>
        </p:nvSpPr>
        <p:spPr>
          <a:xfrm>
            <a:off x="741129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8" name="14 Cubo">
            <a:extLst>
              <a:ext uri="{FF2B5EF4-FFF2-40B4-BE49-F238E27FC236}">
                <a16:creationId xmlns:a16="http://schemas.microsoft.com/office/drawing/2014/main" id="{69842A04-A7B5-4EE6-9AB5-24B6EFB66BCD}"/>
              </a:ext>
            </a:extLst>
          </p:cNvPr>
          <p:cNvSpPr/>
          <p:nvPr/>
        </p:nvSpPr>
        <p:spPr>
          <a:xfrm>
            <a:off x="501686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99" name="14 Cubo">
            <a:extLst>
              <a:ext uri="{FF2B5EF4-FFF2-40B4-BE49-F238E27FC236}">
                <a16:creationId xmlns:a16="http://schemas.microsoft.com/office/drawing/2014/main" id="{391C1174-D4BE-49FE-9DEB-9F243BA81763}"/>
              </a:ext>
            </a:extLst>
          </p:cNvPr>
          <p:cNvSpPr/>
          <p:nvPr/>
        </p:nvSpPr>
        <p:spPr>
          <a:xfrm>
            <a:off x="525622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0" name="14 Cubo">
            <a:extLst>
              <a:ext uri="{FF2B5EF4-FFF2-40B4-BE49-F238E27FC236}">
                <a16:creationId xmlns:a16="http://schemas.microsoft.com/office/drawing/2014/main" id="{140345D4-7A02-4279-8356-C410DE22AF94}"/>
              </a:ext>
            </a:extLst>
          </p:cNvPr>
          <p:cNvSpPr/>
          <p:nvPr/>
        </p:nvSpPr>
        <p:spPr>
          <a:xfrm>
            <a:off x="5495577"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1" name="14 Cubo">
            <a:extLst>
              <a:ext uri="{FF2B5EF4-FFF2-40B4-BE49-F238E27FC236}">
                <a16:creationId xmlns:a16="http://schemas.microsoft.com/office/drawing/2014/main" id="{8311ACAB-A9D1-4A62-8427-C939D5D1D85E}"/>
              </a:ext>
            </a:extLst>
          </p:cNvPr>
          <p:cNvSpPr/>
          <p:nvPr/>
        </p:nvSpPr>
        <p:spPr>
          <a:xfrm>
            <a:off x="573493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2" name="14 Cubo">
            <a:extLst>
              <a:ext uri="{FF2B5EF4-FFF2-40B4-BE49-F238E27FC236}">
                <a16:creationId xmlns:a16="http://schemas.microsoft.com/office/drawing/2014/main" id="{7B8CFB1B-476C-464D-BA1C-0F871AF7C819}"/>
              </a:ext>
            </a:extLst>
          </p:cNvPr>
          <p:cNvSpPr/>
          <p:nvPr/>
        </p:nvSpPr>
        <p:spPr>
          <a:xfrm>
            <a:off x="5974980"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3" name="14 Cubo">
            <a:extLst>
              <a:ext uri="{FF2B5EF4-FFF2-40B4-BE49-F238E27FC236}">
                <a16:creationId xmlns:a16="http://schemas.microsoft.com/office/drawing/2014/main" id="{BA0D8CB7-A645-41C0-97E1-1B6AD2B6D5D3}"/>
              </a:ext>
            </a:extLst>
          </p:cNvPr>
          <p:cNvSpPr/>
          <p:nvPr/>
        </p:nvSpPr>
        <p:spPr>
          <a:xfrm>
            <a:off x="621436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4" name="14 Cubo">
            <a:extLst>
              <a:ext uri="{FF2B5EF4-FFF2-40B4-BE49-F238E27FC236}">
                <a16:creationId xmlns:a16="http://schemas.microsoft.com/office/drawing/2014/main" id="{A4127F26-5328-444D-90BC-A7BCA7E507A9}"/>
              </a:ext>
            </a:extLst>
          </p:cNvPr>
          <p:cNvSpPr/>
          <p:nvPr/>
        </p:nvSpPr>
        <p:spPr>
          <a:xfrm>
            <a:off x="6453753"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5" name="14 Cubo">
            <a:extLst>
              <a:ext uri="{FF2B5EF4-FFF2-40B4-BE49-F238E27FC236}">
                <a16:creationId xmlns:a16="http://schemas.microsoft.com/office/drawing/2014/main" id="{5B4E90DF-8354-4564-8E3B-44231D9DFD4F}"/>
              </a:ext>
            </a:extLst>
          </p:cNvPr>
          <p:cNvSpPr/>
          <p:nvPr/>
        </p:nvSpPr>
        <p:spPr>
          <a:xfrm>
            <a:off x="6693139"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6" name="14 Cubo">
            <a:extLst>
              <a:ext uri="{FF2B5EF4-FFF2-40B4-BE49-F238E27FC236}">
                <a16:creationId xmlns:a16="http://schemas.microsoft.com/office/drawing/2014/main" id="{1871BDBF-AA02-4424-85E2-4E2DBCAD9098}"/>
              </a:ext>
            </a:extLst>
          </p:cNvPr>
          <p:cNvSpPr/>
          <p:nvPr/>
        </p:nvSpPr>
        <p:spPr>
          <a:xfrm>
            <a:off x="693252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7" name="14 Cubo">
            <a:extLst>
              <a:ext uri="{FF2B5EF4-FFF2-40B4-BE49-F238E27FC236}">
                <a16:creationId xmlns:a16="http://schemas.microsoft.com/office/drawing/2014/main" id="{8FA9FA19-1FF6-4202-B4AC-5033AC60DEEE}"/>
              </a:ext>
            </a:extLst>
          </p:cNvPr>
          <p:cNvSpPr/>
          <p:nvPr/>
        </p:nvSpPr>
        <p:spPr>
          <a:xfrm>
            <a:off x="717191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8" name="14 Cubo">
            <a:extLst>
              <a:ext uri="{FF2B5EF4-FFF2-40B4-BE49-F238E27FC236}">
                <a16:creationId xmlns:a16="http://schemas.microsoft.com/office/drawing/2014/main" id="{D14E3457-A394-426A-9ACF-978F1EE6A66B}"/>
              </a:ext>
            </a:extLst>
          </p:cNvPr>
          <p:cNvSpPr/>
          <p:nvPr/>
        </p:nvSpPr>
        <p:spPr>
          <a:xfrm>
            <a:off x="741129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9" name="14 Cubo">
            <a:extLst>
              <a:ext uri="{FF2B5EF4-FFF2-40B4-BE49-F238E27FC236}">
                <a16:creationId xmlns:a16="http://schemas.microsoft.com/office/drawing/2014/main" id="{E154CCAA-0463-47D4-98CC-C97AC053E507}"/>
              </a:ext>
            </a:extLst>
          </p:cNvPr>
          <p:cNvSpPr/>
          <p:nvPr/>
        </p:nvSpPr>
        <p:spPr>
          <a:xfrm>
            <a:off x="501800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10" name="14 Cubo">
            <a:extLst>
              <a:ext uri="{FF2B5EF4-FFF2-40B4-BE49-F238E27FC236}">
                <a16:creationId xmlns:a16="http://schemas.microsoft.com/office/drawing/2014/main" id="{500D2621-D53C-46A1-AB84-F004DC1F0B62}"/>
              </a:ext>
            </a:extLst>
          </p:cNvPr>
          <p:cNvSpPr/>
          <p:nvPr/>
        </p:nvSpPr>
        <p:spPr>
          <a:xfrm>
            <a:off x="5257419"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1" name="14 Cubo">
            <a:extLst>
              <a:ext uri="{FF2B5EF4-FFF2-40B4-BE49-F238E27FC236}">
                <a16:creationId xmlns:a16="http://schemas.microsoft.com/office/drawing/2014/main" id="{6FC6F761-0343-489A-85DD-1F30C30FE393}"/>
              </a:ext>
            </a:extLst>
          </p:cNvPr>
          <p:cNvSpPr/>
          <p:nvPr/>
        </p:nvSpPr>
        <p:spPr>
          <a:xfrm>
            <a:off x="5495577"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2" name="14 Cubo">
            <a:extLst>
              <a:ext uri="{FF2B5EF4-FFF2-40B4-BE49-F238E27FC236}">
                <a16:creationId xmlns:a16="http://schemas.microsoft.com/office/drawing/2014/main" id="{31B20153-63BB-45FA-B910-77904E4951FB}"/>
              </a:ext>
            </a:extLst>
          </p:cNvPr>
          <p:cNvSpPr/>
          <p:nvPr/>
        </p:nvSpPr>
        <p:spPr>
          <a:xfrm>
            <a:off x="5736255"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3" name="14 Cubo">
            <a:extLst>
              <a:ext uri="{FF2B5EF4-FFF2-40B4-BE49-F238E27FC236}">
                <a16:creationId xmlns:a16="http://schemas.microsoft.com/office/drawing/2014/main" id="{0577F4D9-8E42-4033-81BD-7090C0AE990C}"/>
              </a:ext>
            </a:extLst>
          </p:cNvPr>
          <p:cNvSpPr/>
          <p:nvPr/>
        </p:nvSpPr>
        <p:spPr>
          <a:xfrm>
            <a:off x="5974980"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4" name="14 Cubo">
            <a:extLst>
              <a:ext uri="{FF2B5EF4-FFF2-40B4-BE49-F238E27FC236}">
                <a16:creationId xmlns:a16="http://schemas.microsoft.com/office/drawing/2014/main" id="{208D5B76-D2FE-459C-AC6D-A3F6EB4A9C20}"/>
              </a:ext>
            </a:extLst>
          </p:cNvPr>
          <p:cNvSpPr/>
          <p:nvPr/>
        </p:nvSpPr>
        <p:spPr>
          <a:xfrm>
            <a:off x="621436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5" name="14 Cubo">
            <a:extLst>
              <a:ext uri="{FF2B5EF4-FFF2-40B4-BE49-F238E27FC236}">
                <a16:creationId xmlns:a16="http://schemas.microsoft.com/office/drawing/2014/main" id="{C0860044-8D92-44AE-B495-D8CA6E3EC13E}"/>
              </a:ext>
            </a:extLst>
          </p:cNvPr>
          <p:cNvSpPr/>
          <p:nvPr/>
        </p:nvSpPr>
        <p:spPr>
          <a:xfrm>
            <a:off x="6453753"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6" name="14 Cubo">
            <a:extLst>
              <a:ext uri="{FF2B5EF4-FFF2-40B4-BE49-F238E27FC236}">
                <a16:creationId xmlns:a16="http://schemas.microsoft.com/office/drawing/2014/main" id="{8AD42C70-B8C8-45BD-92BE-682025ACAA09}"/>
              </a:ext>
            </a:extLst>
          </p:cNvPr>
          <p:cNvSpPr/>
          <p:nvPr/>
        </p:nvSpPr>
        <p:spPr>
          <a:xfrm>
            <a:off x="6693139"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7" name="14 Cubo">
            <a:extLst>
              <a:ext uri="{FF2B5EF4-FFF2-40B4-BE49-F238E27FC236}">
                <a16:creationId xmlns:a16="http://schemas.microsoft.com/office/drawing/2014/main" id="{E8C40980-0E24-4D06-8F37-C1D18E12C2D0}"/>
              </a:ext>
            </a:extLst>
          </p:cNvPr>
          <p:cNvSpPr/>
          <p:nvPr/>
        </p:nvSpPr>
        <p:spPr>
          <a:xfrm>
            <a:off x="693252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8" name="14 Cubo">
            <a:extLst>
              <a:ext uri="{FF2B5EF4-FFF2-40B4-BE49-F238E27FC236}">
                <a16:creationId xmlns:a16="http://schemas.microsoft.com/office/drawing/2014/main" id="{46A3858C-E34F-428B-BC4C-94641F82B0B6}"/>
              </a:ext>
            </a:extLst>
          </p:cNvPr>
          <p:cNvSpPr/>
          <p:nvPr/>
        </p:nvSpPr>
        <p:spPr>
          <a:xfrm>
            <a:off x="717191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9" name="14 Cubo">
            <a:extLst>
              <a:ext uri="{FF2B5EF4-FFF2-40B4-BE49-F238E27FC236}">
                <a16:creationId xmlns:a16="http://schemas.microsoft.com/office/drawing/2014/main" id="{0923909D-3131-4E75-8F07-72FDE250E2D4}"/>
              </a:ext>
            </a:extLst>
          </p:cNvPr>
          <p:cNvSpPr/>
          <p:nvPr/>
        </p:nvSpPr>
        <p:spPr>
          <a:xfrm>
            <a:off x="741129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0" name="14 Cubo">
            <a:extLst>
              <a:ext uri="{FF2B5EF4-FFF2-40B4-BE49-F238E27FC236}">
                <a16:creationId xmlns:a16="http://schemas.microsoft.com/office/drawing/2014/main" id="{A4831EEB-DC6C-46D2-86D0-6B5BAA34645E}"/>
              </a:ext>
            </a:extLst>
          </p:cNvPr>
          <p:cNvSpPr/>
          <p:nvPr/>
        </p:nvSpPr>
        <p:spPr>
          <a:xfrm>
            <a:off x="501686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21" name="14 Cubo">
            <a:extLst>
              <a:ext uri="{FF2B5EF4-FFF2-40B4-BE49-F238E27FC236}">
                <a16:creationId xmlns:a16="http://schemas.microsoft.com/office/drawing/2014/main" id="{E277EFE7-1568-4501-9B33-0BBE23771AB2}"/>
              </a:ext>
            </a:extLst>
          </p:cNvPr>
          <p:cNvSpPr/>
          <p:nvPr/>
        </p:nvSpPr>
        <p:spPr>
          <a:xfrm>
            <a:off x="525622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2" name="14 Cubo">
            <a:extLst>
              <a:ext uri="{FF2B5EF4-FFF2-40B4-BE49-F238E27FC236}">
                <a16:creationId xmlns:a16="http://schemas.microsoft.com/office/drawing/2014/main" id="{AE9F048A-287B-4276-BBDA-B7881D127EC9}"/>
              </a:ext>
            </a:extLst>
          </p:cNvPr>
          <p:cNvSpPr/>
          <p:nvPr/>
        </p:nvSpPr>
        <p:spPr>
          <a:xfrm>
            <a:off x="5495577"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3" name="14 Cubo">
            <a:extLst>
              <a:ext uri="{FF2B5EF4-FFF2-40B4-BE49-F238E27FC236}">
                <a16:creationId xmlns:a16="http://schemas.microsoft.com/office/drawing/2014/main" id="{FA62EBF7-01D8-48D4-9414-F558E9C6B5E8}"/>
              </a:ext>
            </a:extLst>
          </p:cNvPr>
          <p:cNvSpPr/>
          <p:nvPr/>
        </p:nvSpPr>
        <p:spPr>
          <a:xfrm>
            <a:off x="573493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4" name="14 Cubo">
            <a:extLst>
              <a:ext uri="{FF2B5EF4-FFF2-40B4-BE49-F238E27FC236}">
                <a16:creationId xmlns:a16="http://schemas.microsoft.com/office/drawing/2014/main" id="{FF28B5C3-D6E4-46C3-9C67-2DDFDA6F89EE}"/>
              </a:ext>
            </a:extLst>
          </p:cNvPr>
          <p:cNvSpPr/>
          <p:nvPr/>
        </p:nvSpPr>
        <p:spPr>
          <a:xfrm>
            <a:off x="5974980"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5" name="14 Cubo">
            <a:extLst>
              <a:ext uri="{FF2B5EF4-FFF2-40B4-BE49-F238E27FC236}">
                <a16:creationId xmlns:a16="http://schemas.microsoft.com/office/drawing/2014/main" id="{9C4055A0-9C85-4818-A0D6-A5FFB3A5CA8E}"/>
              </a:ext>
            </a:extLst>
          </p:cNvPr>
          <p:cNvSpPr/>
          <p:nvPr/>
        </p:nvSpPr>
        <p:spPr>
          <a:xfrm>
            <a:off x="621436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6" name="14 Cubo">
            <a:extLst>
              <a:ext uri="{FF2B5EF4-FFF2-40B4-BE49-F238E27FC236}">
                <a16:creationId xmlns:a16="http://schemas.microsoft.com/office/drawing/2014/main" id="{53DBFA47-D09C-44C5-8926-CFD9C09BA7EA}"/>
              </a:ext>
            </a:extLst>
          </p:cNvPr>
          <p:cNvSpPr/>
          <p:nvPr/>
        </p:nvSpPr>
        <p:spPr>
          <a:xfrm>
            <a:off x="6453753"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7" name="14 Cubo">
            <a:extLst>
              <a:ext uri="{FF2B5EF4-FFF2-40B4-BE49-F238E27FC236}">
                <a16:creationId xmlns:a16="http://schemas.microsoft.com/office/drawing/2014/main" id="{AE7A79B2-4E67-4005-B899-2189B6302DF8}"/>
              </a:ext>
            </a:extLst>
          </p:cNvPr>
          <p:cNvSpPr/>
          <p:nvPr/>
        </p:nvSpPr>
        <p:spPr>
          <a:xfrm>
            <a:off x="6693139"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8" name="14 Cubo">
            <a:extLst>
              <a:ext uri="{FF2B5EF4-FFF2-40B4-BE49-F238E27FC236}">
                <a16:creationId xmlns:a16="http://schemas.microsoft.com/office/drawing/2014/main" id="{B8E51439-9080-4835-8AFE-9116A0ACDE94}"/>
              </a:ext>
            </a:extLst>
          </p:cNvPr>
          <p:cNvSpPr/>
          <p:nvPr/>
        </p:nvSpPr>
        <p:spPr>
          <a:xfrm>
            <a:off x="693252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9" name="14 Cubo">
            <a:extLst>
              <a:ext uri="{FF2B5EF4-FFF2-40B4-BE49-F238E27FC236}">
                <a16:creationId xmlns:a16="http://schemas.microsoft.com/office/drawing/2014/main" id="{64CA64C6-7E96-4A12-8D39-37C037E65ABF}"/>
              </a:ext>
            </a:extLst>
          </p:cNvPr>
          <p:cNvSpPr/>
          <p:nvPr/>
        </p:nvSpPr>
        <p:spPr>
          <a:xfrm>
            <a:off x="717191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0" name="14 Cubo">
            <a:extLst>
              <a:ext uri="{FF2B5EF4-FFF2-40B4-BE49-F238E27FC236}">
                <a16:creationId xmlns:a16="http://schemas.microsoft.com/office/drawing/2014/main" id="{BADBA61B-C45E-4DFF-B3E4-EC0186D73185}"/>
              </a:ext>
            </a:extLst>
          </p:cNvPr>
          <p:cNvSpPr/>
          <p:nvPr/>
        </p:nvSpPr>
        <p:spPr>
          <a:xfrm>
            <a:off x="741129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1" name="14 Cubo">
            <a:extLst>
              <a:ext uri="{FF2B5EF4-FFF2-40B4-BE49-F238E27FC236}">
                <a16:creationId xmlns:a16="http://schemas.microsoft.com/office/drawing/2014/main" id="{5A4D5C77-E42C-4888-807C-B7DC0B040E61}"/>
              </a:ext>
            </a:extLst>
          </p:cNvPr>
          <p:cNvSpPr/>
          <p:nvPr/>
        </p:nvSpPr>
        <p:spPr>
          <a:xfrm>
            <a:off x="2144607" y="2744629"/>
            <a:ext cx="208800" cy="208800"/>
          </a:xfrm>
          <a:prstGeom prst="flowChartProcess">
            <a:avLst/>
          </a:prstGeom>
          <a:solidFill>
            <a:srgbClr val="B5A769"/>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2" name="14 Cubo">
            <a:extLst>
              <a:ext uri="{FF2B5EF4-FFF2-40B4-BE49-F238E27FC236}">
                <a16:creationId xmlns:a16="http://schemas.microsoft.com/office/drawing/2014/main" id="{F94FBEA9-8313-46F7-ADAB-72721AC01EB4}"/>
              </a:ext>
            </a:extLst>
          </p:cNvPr>
          <p:cNvSpPr/>
          <p:nvPr/>
        </p:nvSpPr>
        <p:spPr>
          <a:xfrm>
            <a:off x="2144607" y="2984286"/>
            <a:ext cx="208800" cy="208800"/>
          </a:xfrm>
          <a:prstGeom prst="flowChartProcess">
            <a:avLst/>
          </a:prstGeom>
          <a:solidFill>
            <a:srgbClr val="B5A769"/>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3" name="14 Cubo">
            <a:extLst>
              <a:ext uri="{FF2B5EF4-FFF2-40B4-BE49-F238E27FC236}">
                <a16:creationId xmlns:a16="http://schemas.microsoft.com/office/drawing/2014/main" id="{8A830892-38F4-4C8C-B73C-1CADA28A6B18}"/>
              </a:ext>
            </a:extLst>
          </p:cNvPr>
          <p:cNvSpPr/>
          <p:nvPr/>
        </p:nvSpPr>
        <p:spPr>
          <a:xfrm>
            <a:off x="2144607" y="3223943"/>
            <a:ext cx="208800" cy="208800"/>
          </a:xfrm>
          <a:prstGeom prst="flowChartProcess">
            <a:avLst/>
          </a:prstGeom>
          <a:solidFill>
            <a:srgbClr val="B5A769"/>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4" name="14 Cubo">
            <a:extLst>
              <a:ext uri="{FF2B5EF4-FFF2-40B4-BE49-F238E27FC236}">
                <a16:creationId xmlns:a16="http://schemas.microsoft.com/office/drawing/2014/main" id="{8F8BBF6D-0000-4696-8FD4-2AF6984A8F6F}"/>
              </a:ext>
            </a:extLst>
          </p:cNvPr>
          <p:cNvSpPr/>
          <p:nvPr/>
        </p:nvSpPr>
        <p:spPr>
          <a:xfrm>
            <a:off x="2144607" y="3463600"/>
            <a:ext cx="208800" cy="208800"/>
          </a:xfrm>
          <a:prstGeom prst="flowChartProcess">
            <a:avLst/>
          </a:prstGeom>
          <a:solidFill>
            <a:srgbClr val="B5A769"/>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5" name="14 Cubo">
            <a:extLst>
              <a:ext uri="{FF2B5EF4-FFF2-40B4-BE49-F238E27FC236}">
                <a16:creationId xmlns:a16="http://schemas.microsoft.com/office/drawing/2014/main" id="{DCE1F04A-7567-4190-820D-6B5157E870DF}"/>
              </a:ext>
            </a:extLst>
          </p:cNvPr>
          <p:cNvSpPr/>
          <p:nvPr/>
        </p:nvSpPr>
        <p:spPr>
          <a:xfrm>
            <a:off x="2144607" y="3703257"/>
            <a:ext cx="208800" cy="208800"/>
          </a:xfrm>
          <a:prstGeom prst="flowChartProcess">
            <a:avLst/>
          </a:prstGeom>
          <a:solidFill>
            <a:srgbClr val="B5A769"/>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6" name="14 Cubo">
            <a:extLst>
              <a:ext uri="{FF2B5EF4-FFF2-40B4-BE49-F238E27FC236}">
                <a16:creationId xmlns:a16="http://schemas.microsoft.com/office/drawing/2014/main" id="{2698A757-E911-4D84-B348-1E8053491119}"/>
              </a:ext>
            </a:extLst>
          </p:cNvPr>
          <p:cNvSpPr/>
          <p:nvPr/>
        </p:nvSpPr>
        <p:spPr>
          <a:xfrm>
            <a:off x="2144607" y="4420068"/>
            <a:ext cx="208800" cy="208800"/>
          </a:xfrm>
          <a:prstGeom prst="flowChartProcess">
            <a:avLst/>
          </a:prstGeom>
          <a:solidFill>
            <a:srgbClr val="B5A769"/>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7" name="14 Cubo">
            <a:extLst>
              <a:ext uri="{FF2B5EF4-FFF2-40B4-BE49-F238E27FC236}">
                <a16:creationId xmlns:a16="http://schemas.microsoft.com/office/drawing/2014/main" id="{11191B20-A732-4ED3-84DD-08063B05E3A2}"/>
              </a:ext>
            </a:extLst>
          </p:cNvPr>
          <p:cNvSpPr/>
          <p:nvPr/>
        </p:nvSpPr>
        <p:spPr>
          <a:xfrm>
            <a:off x="2144607" y="4661885"/>
            <a:ext cx="208800" cy="208800"/>
          </a:xfrm>
          <a:prstGeom prst="flowChartProcess">
            <a:avLst/>
          </a:prstGeom>
          <a:solidFill>
            <a:srgbClr val="B5A769"/>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8" name="14 Cubo">
            <a:extLst>
              <a:ext uri="{FF2B5EF4-FFF2-40B4-BE49-F238E27FC236}">
                <a16:creationId xmlns:a16="http://schemas.microsoft.com/office/drawing/2014/main" id="{1E920483-4C69-4B7C-BCD3-9D2AA9967D1F}"/>
              </a:ext>
            </a:extLst>
          </p:cNvPr>
          <p:cNvSpPr/>
          <p:nvPr/>
        </p:nvSpPr>
        <p:spPr>
          <a:xfrm>
            <a:off x="2144607" y="3942912"/>
            <a:ext cx="208800" cy="208800"/>
          </a:xfrm>
          <a:prstGeom prst="flowChartProcess">
            <a:avLst/>
          </a:prstGeom>
          <a:solidFill>
            <a:srgbClr val="B5A769"/>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9" name="14 Cubo">
            <a:extLst>
              <a:ext uri="{FF2B5EF4-FFF2-40B4-BE49-F238E27FC236}">
                <a16:creationId xmlns:a16="http://schemas.microsoft.com/office/drawing/2014/main" id="{246B8D56-0C1E-4018-8614-3F20AD709586}"/>
              </a:ext>
            </a:extLst>
          </p:cNvPr>
          <p:cNvSpPr/>
          <p:nvPr/>
        </p:nvSpPr>
        <p:spPr>
          <a:xfrm>
            <a:off x="2144607" y="4178249"/>
            <a:ext cx="208800" cy="208800"/>
          </a:xfrm>
          <a:prstGeom prst="flowChartProcess">
            <a:avLst/>
          </a:prstGeom>
          <a:solidFill>
            <a:srgbClr val="B5A769"/>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0" name="14 Cubo">
            <a:extLst>
              <a:ext uri="{FF2B5EF4-FFF2-40B4-BE49-F238E27FC236}">
                <a16:creationId xmlns:a16="http://schemas.microsoft.com/office/drawing/2014/main" id="{EE3FF107-4343-4F0A-8F7B-445781DAEC9D}"/>
              </a:ext>
            </a:extLst>
          </p:cNvPr>
          <p:cNvSpPr/>
          <p:nvPr/>
        </p:nvSpPr>
        <p:spPr>
          <a:xfrm>
            <a:off x="7651605"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1" name="14 Cubo">
            <a:extLst>
              <a:ext uri="{FF2B5EF4-FFF2-40B4-BE49-F238E27FC236}">
                <a16:creationId xmlns:a16="http://schemas.microsoft.com/office/drawing/2014/main" id="{31AE4CD5-6390-4DCA-AC39-484327BE118D}"/>
              </a:ext>
            </a:extLst>
          </p:cNvPr>
          <p:cNvSpPr/>
          <p:nvPr/>
        </p:nvSpPr>
        <p:spPr>
          <a:xfrm>
            <a:off x="7651605"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2" name="14 Cubo">
            <a:extLst>
              <a:ext uri="{FF2B5EF4-FFF2-40B4-BE49-F238E27FC236}">
                <a16:creationId xmlns:a16="http://schemas.microsoft.com/office/drawing/2014/main" id="{AE5CFF0F-C4E5-45ED-B264-D1C2DDF0B131}"/>
              </a:ext>
            </a:extLst>
          </p:cNvPr>
          <p:cNvSpPr/>
          <p:nvPr/>
        </p:nvSpPr>
        <p:spPr>
          <a:xfrm>
            <a:off x="7651605"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3" name="14 Cubo">
            <a:extLst>
              <a:ext uri="{FF2B5EF4-FFF2-40B4-BE49-F238E27FC236}">
                <a16:creationId xmlns:a16="http://schemas.microsoft.com/office/drawing/2014/main" id="{B2463892-EC22-4ECE-958E-8A1CA76543A5}"/>
              </a:ext>
            </a:extLst>
          </p:cNvPr>
          <p:cNvSpPr/>
          <p:nvPr/>
        </p:nvSpPr>
        <p:spPr>
          <a:xfrm>
            <a:off x="7651605"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5" name="14 Cubo">
            <a:extLst>
              <a:ext uri="{FF2B5EF4-FFF2-40B4-BE49-F238E27FC236}">
                <a16:creationId xmlns:a16="http://schemas.microsoft.com/office/drawing/2014/main" id="{21DB38AF-0E16-42F8-8D8A-D61994524681}"/>
              </a:ext>
            </a:extLst>
          </p:cNvPr>
          <p:cNvSpPr/>
          <p:nvPr/>
        </p:nvSpPr>
        <p:spPr>
          <a:xfrm>
            <a:off x="7651605"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6" name="14 Cubo">
            <a:extLst>
              <a:ext uri="{FF2B5EF4-FFF2-40B4-BE49-F238E27FC236}">
                <a16:creationId xmlns:a16="http://schemas.microsoft.com/office/drawing/2014/main" id="{65790BD4-8771-4226-8C37-ED2F48001900}"/>
              </a:ext>
            </a:extLst>
          </p:cNvPr>
          <p:cNvSpPr/>
          <p:nvPr/>
        </p:nvSpPr>
        <p:spPr>
          <a:xfrm>
            <a:off x="7651605"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4" name="14 Cubo">
            <a:extLst>
              <a:ext uri="{FF2B5EF4-FFF2-40B4-BE49-F238E27FC236}">
                <a16:creationId xmlns:a16="http://schemas.microsoft.com/office/drawing/2014/main" id="{62CD187E-50C0-4A41-B894-6BAE60A49088}"/>
              </a:ext>
            </a:extLst>
          </p:cNvPr>
          <p:cNvSpPr/>
          <p:nvPr/>
        </p:nvSpPr>
        <p:spPr>
          <a:xfrm>
            <a:off x="2144607" y="2504972"/>
            <a:ext cx="720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22" name="Tabla 421">
            <a:extLst>
              <a:ext uri="{FF2B5EF4-FFF2-40B4-BE49-F238E27FC236}">
                <a16:creationId xmlns:a16="http://schemas.microsoft.com/office/drawing/2014/main" id="{9BE9EB6B-7692-42A6-978E-8B3276F14211}"/>
              </a:ext>
            </a:extLst>
          </p:cNvPr>
          <p:cNvGraphicFramePr>
            <a:graphicFrameLocks noGrp="1"/>
          </p:cNvGraphicFramePr>
          <p:nvPr>
            <p:extLst/>
          </p:nvPr>
        </p:nvGraphicFramePr>
        <p:xfrm>
          <a:off x="3148412" y="4946465"/>
          <a:ext cx="8517561" cy="1191096"/>
        </p:xfrm>
        <a:graphic>
          <a:graphicData uri="http://schemas.openxmlformats.org/drawingml/2006/table">
            <a:tbl>
              <a:tblPr/>
              <a:tblGrid>
                <a:gridCol w="2929008">
                  <a:extLst>
                    <a:ext uri="{9D8B030D-6E8A-4147-A177-3AD203B41FA5}">
                      <a16:colId xmlns:a16="http://schemas.microsoft.com/office/drawing/2014/main" val="394467256"/>
                    </a:ext>
                  </a:extLst>
                </a:gridCol>
                <a:gridCol w="2749887">
                  <a:extLst>
                    <a:ext uri="{9D8B030D-6E8A-4147-A177-3AD203B41FA5}">
                      <a16:colId xmlns:a16="http://schemas.microsoft.com/office/drawing/2014/main" val="1592670810"/>
                    </a:ext>
                  </a:extLst>
                </a:gridCol>
                <a:gridCol w="2838666">
                  <a:extLst>
                    <a:ext uri="{9D8B030D-6E8A-4147-A177-3AD203B41FA5}">
                      <a16:colId xmlns:a16="http://schemas.microsoft.com/office/drawing/2014/main" val="3782222787"/>
                    </a:ext>
                  </a:extLst>
                </a:gridCol>
              </a:tblGrid>
              <a:tr h="330597">
                <a:tc>
                  <a:txBody>
                    <a:bodyPr/>
                    <a:lstStyle/>
                    <a:p>
                      <a:pPr marL="630238" indent="0" algn="l" fontAlgn="ctr"/>
                      <a:r>
                        <a:rPr lang="es-MX" sz="1800" b="1" i="0" u="none" strike="noStrike" dirty="0">
                          <a:solidFill>
                            <a:srgbClr val="000000"/>
                          </a:solidFill>
                          <a:effectLst/>
                          <a:latin typeface="+mn-lt"/>
                        </a:rPr>
                        <a:t>Asignaciones Pemex</a:t>
                      </a:r>
                    </a:p>
                  </a:txBody>
                  <a:tcPr marL="9003" marR="9003" marT="900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803275" indent="0" algn="l" fontAlgn="ctr"/>
                      <a:r>
                        <a:rPr lang="es-MX" sz="1800" b="1" i="0" u="none" strike="noStrike" dirty="0">
                          <a:solidFill>
                            <a:srgbClr val="000000"/>
                          </a:solidFill>
                          <a:effectLst/>
                          <a:latin typeface="+mn-lt"/>
                        </a:rPr>
                        <a:t>Estado</a:t>
                      </a:r>
                    </a:p>
                  </a:txBody>
                  <a:tcPr marL="9003" marR="9003" marT="900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5488" indent="0" algn="l" fontAlgn="ctr"/>
                      <a:r>
                        <a:rPr lang="es-MX" sz="1800" b="1" i="0" u="none" strike="noStrike" dirty="0">
                          <a:solidFill>
                            <a:srgbClr val="000000"/>
                          </a:solidFill>
                          <a:effectLst/>
                          <a:latin typeface="+mn-lt"/>
                        </a:rPr>
                        <a:t>Contratos</a:t>
                      </a:r>
                    </a:p>
                  </a:txBody>
                  <a:tcPr marL="9003" marR="9003" marT="900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2252925"/>
                  </a:ext>
                </a:extLst>
              </a:tr>
              <a:tr h="860499">
                <a:tc>
                  <a:txBody>
                    <a:bodyPr/>
                    <a:lstStyle/>
                    <a:p>
                      <a:pPr marL="269875" marR="0" lvl="0" indent="0" algn="l" defTabSz="914400" rtl="0" eaLnBrk="1" fontAlgn="ctr" latinLnBrk="0" hangingPunct="1">
                        <a:lnSpc>
                          <a:spcPct val="100000"/>
                        </a:lnSpc>
                        <a:spcBef>
                          <a:spcPts val="0"/>
                        </a:spcBef>
                        <a:spcAft>
                          <a:spcPts val="0"/>
                        </a:spcAft>
                        <a:buClrTx/>
                        <a:buSzTx/>
                        <a:buFontTx/>
                        <a:buNone/>
                        <a:tabLst/>
                        <a:defRPr/>
                      </a:pPr>
                      <a:r>
                        <a:rPr lang="es-MX" sz="1800" b="0" i="0" u="none" strike="noStrike" dirty="0">
                          <a:solidFill>
                            <a:schemeClr val="tx1">
                              <a:lumMod val="75000"/>
                              <a:lumOff val="25000"/>
                            </a:schemeClr>
                          </a:solidFill>
                          <a:effectLst/>
                          <a:latin typeface="+mn-lt"/>
                        </a:rPr>
                        <a:t> 1P = </a:t>
                      </a:r>
                      <a:r>
                        <a:rPr lang="es-MX" sz="1800" b="1" i="0" u="none" strike="noStrike" dirty="0">
                          <a:solidFill>
                            <a:schemeClr val="tx1">
                              <a:lumMod val="75000"/>
                              <a:lumOff val="25000"/>
                            </a:schemeClr>
                          </a:solidFill>
                          <a:effectLst/>
                          <a:latin typeface="+mn-lt"/>
                        </a:rPr>
                        <a:t>7.3</a:t>
                      </a:r>
                      <a:r>
                        <a:rPr lang="es-MX" sz="1800" b="0" i="0" u="none" strike="noStrike" dirty="0">
                          <a:solidFill>
                            <a:schemeClr val="tx1">
                              <a:lumMod val="75000"/>
                              <a:lumOff val="25000"/>
                            </a:schemeClr>
                          </a:solidFill>
                          <a:effectLst/>
                          <a:latin typeface="+mn-lt"/>
                        </a:rPr>
                        <a:t> (</a:t>
                      </a:r>
                      <a:r>
                        <a:rPr lang="es-MX" sz="1800" b="0" i="0" u="none" strike="noStrike" kern="1200" dirty="0">
                          <a:solidFill>
                            <a:schemeClr val="tx1">
                              <a:lumMod val="75000"/>
                              <a:lumOff val="25000"/>
                            </a:schemeClr>
                          </a:solidFill>
                          <a:effectLst/>
                          <a:latin typeface="+mn-lt"/>
                          <a:ea typeface="+mn-ea"/>
                          <a:cs typeface="+mn-cs"/>
                        </a:rPr>
                        <a:t>85.9%)</a:t>
                      </a:r>
                      <a:endParaRPr lang="es-MX" sz="1800" b="0" i="0" u="none" strike="noStrike" dirty="0">
                        <a:solidFill>
                          <a:schemeClr val="tx1">
                            <a:lumMod val="75000"/>
                            <a:lumOff val="25000"/>
                          </a:schemeClr>
                        </a:solidFill>
                        <a:effectLst/>
                        <a:latin typeface="+mn-lt"/>
                      </a:endParaRPr>
                    </a:p>
                    <a:p>
                      <a:pPr marL="269875" indent="0" algn="l" fontAlgn="ctr"/>
                      <a:r>
                        <a:rPr lang="es-MX" sz="1800" b="0" i="0" u="none" strike="noStrike" dirty="0">
                          <a:solidFill>
                            <a:schemeClr val="tx1">
                              <a:lumMod val="75000"/>
                              <a:lumOff val="25000"/>
                            </a:schemeClr>
                          </a:solidFill>
                          <a:effectLst/>
                          <a:latin typeface="+mn-lt"/>
                        </a:rPr>
                        <a:t> 2P = </a:t>
                      </a:r>
                      <a:r>
                        <a:rPr lang="es-MX" sz="1800" b="1" i="0" u="none" strike="noStrike" dirty="0">
                          <a:solidFill>
                            <a:schemeClr val="tx1">
                              <a:lumMod val="75000"/>
                              <a:lumOff val="25000"/>
                            </a:schemeClr>
                          </a:solidFill>
                          <a:effectLst/>
                          <a:latin typeface="+mn-lt"/>
                        </a:rPr>
                        <a:t>12.8</a:t>
                      </a:r>
                      <a:r>
                        <a:rPr lang="es-MX" sz="1800" b="0" i="0" u="none" strike="noStrike" dirty="0">
                          <a:solidFill>
                            <a:schemeClr val="tx1">
                              <a:lumMod val="75000"/>
                              <a:lumOff val="25000"/>
                            </a:schemeClr>
                          </a:solidFill>
                          <a:effectLst/>
                          <a:latin typeface="+mn-lt"/>
                        </a:rPr>
                        <a:t> (</a:t>
                      </a:r>
                      <a:r>
                        <a:rPr lang="es-MX" sz="1800" b="0" i="0" u="none" strike="noStrike" kern="1200" dirty="0">
                          <a:solidFill>
                            <a:schemeClr val="tx1">
                              <a:lumMod val="75000"/>
                              <a:lumOff val="25000"/>
                            </a:schemeClr>
                          </a:solidFill>
                          <a:effectLst/>
                          <a:latin typeface="+mn-lt"/>
                          <a:ea typeface="+mn-ea"/>
                          <a:cs typeface="+mn-cs"/>
                        </a:rPr>
                        <a:t>79.0%)</a:t>
                      </a:r>
                    </a:p>
                    <a:p>
                      <a:pPr marL="269875" indent="0" algn="l" fontAlgn="ctr"/>
                      <a:r>
                        <a:rPr lang="es-MX" sz="1800" b="0" i="0" u="none" strike="noStrike" dirty="0">
                          <a:solidFill>
                            <a:schemeClr val="tx1">
                              <a:lumMod val="75000"/>
                              <a:lumOff val="25000"/>
                            </a:schemeClr>
                          </a:solidFill>
                          <a:effectLst/>
                          <a:latin typeface="+mn-lt"/>
                        </a:rPr>
                        <a:t> 3P = </a:t>
                      </a:r>
                      <a:r>
                        <a:rPr lang="es-MX" sz="1800" b="1" i="0" u="none" strike="noStrike" dirty="0">
                          <a:solidFill>
                            <a:schemeClr val="tx1">
                              <a:lumMod val="75000"/>
                              <a:lumOff val="25000"/>
                            </a:schemeClr>
                          </a:solidFill>
                          <a:effectLst/>
                          <a:latin typeface="+mn-lt"/>
                        </a:rPr>
                        <a:t>18.9</a:t>
                      </a:r>
                      <a:r>
                        <a:rPr lang="es-MX" sz="1800" b="0" i="0" u="none" strike="noStrike" dirty="0">
                          <a:solidFill>
                            <a:schemeClr val="tx1">
                              <a:lumMod val="75000"/>
                              <a:lumOff val="25000"/>
                            </a:schemeClr>
                          </a:solidFill>
                          <a:effectLst/>
                          <a:latin typeface="+mn-lt"/>
                        </a:rPr>
                        <a:t> (74.4%)</a:t>
                      </a:r>
                    </a:p>
                  </a:txBody>
                  <a:tcPr marL="9003" marR="9003" marT="900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446088" marR="0" lvl="0" indent="0" algn="l" defTabSz="914400" rtl="0" eaLnBrk="1" fontAlgn="ctr" latinLnBrk="0" hangingPunct="1">
                        <a:lnSpc>
                          <a:spcPct val="100000"/>
                        </a:lnSpc>
                        <a:spcBef>
                          <a:spcPts val="0"/>
                        </a:spcBef>
                        <a:spcAft>
                          <a:spcPts val="0"/>
                        </a:spcAft>
                        <a:buClrTx/>
                        <a:buSzTx/>
                        <a:buFontTx/>
                        <a:buNone/>
                        <a:tabLst/>
                        <a:defRPr/>
                      </a:pPr>
                      <a:r>
                        <a:rPr lang="es-MX" sz="1800" b="0" i="0" u="none" strike="noStrike" dirty="0">
                          <a:solidFill>
                            <a:schemeClr val="tx1">
                              <a:lumMod val="75000"/>
                              <a:lumOff val="25000"/>
                            </a:schemeClr>
                          </a:solidFill>
                          <a:effectLst/>
                          <a:latin typeface="+mn-lt"/>
                        </a:rPr>
                        <a:t>1P = </a:t>
                      </a:r>
                      <a:r>
                        <a:rPr lang="es-MX" sz="1800" b="1" i="0" u="none" strike="noStrike" dirty="0">
                          <a:solidFill>
                            <a:schemeClr val="tx1">
                              <a:lumMod val="75000"/>
                              <a:lumOff val="25000"/>
                            </a:schemeClr>
                          </a:solidFill>
                          <a:effectLst/>
                          <a:latin typeface="+mn-lt"/>
                        </a:rPr>
                        <a:t>0.6</a:t>
                      </a:r>
                      <a:r>
                        <a:rPr lang="es-MX" sz="1800" b="0" i="0" u="none" strike="noStrike" dirty="0">
                          <a:solidFill>
                            <a:schemeClr val="tx1">
                              <a:lumMod val="75000"/>
                              <a:lumOff val="25000"/>
                            </a:schemeClr>
                          </a:solidFill>
                          <a:effectLst/>
                          <a:latin typeface="+mn-lt"/>
                        </a:rPr>
                        <a:t> (</a:t>
                      </a:r>
                      <a:r>
                        <a:rPr lang="es-MX" sz="1800" b="0" i="0" u="none" strike="noStrike" kern="1200" dirty="0">
                          <a:solidFill>
                            <a:schemeClr val="tx1">
                              <a:lumMod val="75000"/>
                              <a:lumOff val="25000"/>
                            </a:schemeClr>
                          </a:solidFill>
                          <a:effectLst/>
                          <a:latin typeface="+mn-lt"/>
                          <a:ea typeface="+mn-ea"/>
                          <a:cs typeface="+mn-cs"/>
                        </a:rPr>
                        <a:t>7.0%)</a:t>
                      </a:r>
                      <a:endParaRPr lang="es-MX" sz="1800" b="0" i="0" u="none" strike="noStrike" dirty="0">
                        <a:solidFill>
                          <a:schemeClr val="tx1">
                            <a:lumMod val="75000"/>
                            <a:lumOff val="25000"/>
                          </a:schemeClr>
                        </a:solidFill>
                        <a:effectLst/>
                        <a:latin typeface="+mn-lt"/>
                      </a:endParaRPr>
                    </a:p>
                    <a:p>
                      <a:pPr marL="446088" marR="0" lvl="0" indent="0" algn="l" defTabSz="914400" rtl="0" eaLnBrk="1" fontAlgn="ctr" latinLnBrk="0" hangingPunct="1">
                        <a:lnSpc>
                          <a:spcPct val="100000"/>
                        </a:lnSpc>
                        <a:spcBef>
                          <a:spcPts val="0"/>
                        </a:spcBef>
                        <a:spcAft>
                          <a:spcPts val="0"/>
                        </a:spcAft>
                        <a:buClrTx/>
                        <a:buSzTx/>
                        <a:buFontTx/>
                        <a:buNone/>
                        <a:tabLst/>
                        <a:defRPr/>
                      </a:pPr>
                      <a:r>
                        <a:rPr lang="es-MX" sz="1800" b="0" i="0" u="none" strike="noStrike" dirty="0">
                          <a:solidFill>
                            <a:schemeClr val="tx1">
                              <a:lumMod val="75000"/>
                              <a:lumOff val="25000"/>
                            </a:schemeClr>
                          </a:solidFill>
                          <a:effectLst/>
                          <a:latin typeface="+mn-lt"/>
                        </a:rPr>
                        <a:t>2P = </a:t>
                      </a:r>
                      <a:r>
                        <a:rPr lang="es-MX" sz="1800" b="1" i="0" u="none" strike="noStrike" dirty="0">
                          <a:solidFill>
                            <a:schemeClr val="tx1">
                              <a:lumMod val="75000"/>
                              <a:lumOff val="25000"/>
                            </a:schemeClr>
                          </a:solidFill>
                          <a:effectLst/>
                          <a:latin typeface="+mn-lt"/>
                        </a:rPr>
                        <a:t>2.0</a:t>
                      </a:r>
                      <a:r>
                        <a:rPr lang="es-MX" sz="1800" b="0" i="0" u="none" strike="noStrike" dirty="0">
                          <a:solidFill>
                            <a:schemeClr val="tx1">
                              <a:lumMod val="75000"/>
                              <a:lumOff val="25000"/>
                            </a:schemeClr>
                          </a:solidFill>
                          <a:effectLst/>
                          <a:latin typeface="+mn-lt"/>
                        </a:rPr>
                        <a:t> (</a:t>
                      </a:r>
                      <a:r>
                        <a:rPr lang="es-MX" sz="1800" b="0" i="0" u="none" strike="noStrike" kern="1200" dirty="0">
                          <a:solidFill>
                            <a:schemeClr val="tx1">
                              <a:lumMod val="75000"/>
                              <a:lumOff val="25000"/>
                            </a:schemeClr>
                          </a:solidFill>
                          <a:effectLst/>
                          <a:latin typeface="+mn-lt"/>
                          <a:ea typeface="+mn-ea"/>
                          <a:cs typeface="+mn-cs"/>
                        </a:rPr>
                        <a:t>12.3%)</a:t>
                      </a:r>
                    </a:p>
                    <a:p>
                      <a:pPr marL="446088" indent="0" algn="l" fontAlgn="ctr"/>
                      <a:r>
                        <a:rPr lang="es-MX" sz="1800" b="0" i="0" u="none" strike="noStrike" dirty="0">
                          <a:solidFill>
                            <a:schemeClr val="tx1">
                              <a:lumMod val="75000"/>
                              <a:lumOff val="25000"/>
                            </a:schemeClr>
                          </a:solidFill>
                          <a:effectLst/>
                          <a:latin typeface="+mn-lt"/>
                        </a:rPr>
                        <a:t>3P = </a:t>
                      </a:r>
                      <a:r>
                        <a:rPr lang="es-MX" sz="1800" b="1" i="0" u="none" strike="noStrike" dirty="0">
                          <a:solidFill>
                            <a:schemeClr val="tx1">
                              <a:lumMod val="75000"/>
                              <a:lumOff val="25000"/>
                            </a:schemeClr>
                          </a:solidFill>
                          <a:effectLst/>
                          <a:latin typeface="+mn-lt"/>
                        </a:rPr>
                        <a:t>4.7</a:t>
                      </a:r>
                      <a:r>
                        <a:rPr lang="es-MX" sz="1800" b="0" i="0" u="none" strike="noStrike" dirty="0">
                          <a:solidFill>
                            <a:schemeClr val="tx1">
                              <a:lumMod val="75000"/>
                              <a:lumOff val="25000"/>
                            </a:schemeClr>
                          </a:solidFill>
                          <a:effectLst/>
                          <a:latin typeface="+mn-lt"/>
                        </a:rPr>
                        <a:t> (18.5%)</a:t>
                      </a:r>
                    </a:p>
                  </a:txBody>
                  <a:tcPr marL="9003" marR="9003" marT="900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63538" marR="0" lvl="0" indent="0" algn="l" defTabSz="914400" rtl="0" eaLnBrk="1" fontAlgn="ctr" latinLnBrk="0" hangingPunct="1">
                        <a:lnSpc>
                          <a:spcPct val="100000"/>
                        </a:lnSpc>
                        <a:spcBef>
                          <a:spcPts val="0"/>
                        </a:spcBef>
                        <a:spcAft>
                          <a:spcPts val="0"/>
                        </a:spcAft>
                        <a:buClrTx/>
                        <a:buSzTx/>
                        <a:buFontTx/>
                        <a:buNone/>
                        <a:tabLst/>
                        <a:defRPr/>
                      </a:pPr>
                      <a:r>
                        <a:rPr lang="es-MX" sz="1800" b="0" i="0" u="none" strike="noStrike" dirty="0">
                          <a:solidFill>
                            <a:schemeClr val="tx1">
                              <a:lumMod val="75000"/>
                              <a:lumOff val="25000"/>
                            </a:schemeClr>
                          </a:solidFill>
                          <a:effectLst/>
                          <a:latin typeface="+mn-lt"/>
                        </a:rPr>
                        <a:t>1P = </a:t>
                      </a:r>
                      <a:r>
                        <a:rPr lang="es-MX" sz="1800" b="1" i="0" u="none" strike="noStrike" dirty="0">
                          <a:solidFill>
                            <a:schemeClr val="tx1">
                              <a:lumMod val="75000"/>
                              <a:lumOff val="25000"/>
                            </a:schemeClr>
                          </a:solidFill>
                          <a:effectLst/>
                          <a:latin typeface="+mn-lt"/>
                        </a:rPr>
                        <a:t>0.6</a:t>
                      </a:r>
                      <a:r>
                        <a:rPr lang="es-MX" sz="1800" b="0" i="0" u="none" strike="noStrike" dirty="0">
                          <a:solidFill>
                            <a:schemeClr val="tx1">
                              <a:lumMod val="75000"/>
                              <a:lumOff val="25000"/>
                            </a:schemeClr>
                          </a:solidFill>
                          <a:effectLst/>
                          <a:latin typeface="+mn-lt"/>
                        </a:rPr>
                        <a:t> (</a:t>
                      </a:r>
                      <a:r>
                        <a:rPr lang="es-MX" sz="1800" b="0" i="0" u="none" strike="noStrike" kern="1200" dirty="0">
                          <a:solidFill>
                            <a:schemeClr val="tx1">
                              <a:lumMod val="75000"/>
                              <a:lumOff val="25000"/>
                            </a:schemeClr>
                          </a:solidFill>
                          <a:effectLst/>
                          <a:latin typeface="+mn-lt"/>
                          <a:ea typeface="+mn-ea"/>
                          <a:cs typeface="+mn-cs"/>
                        </a:rPr>
                        <a:t>7.1%)</a:t>
                      </a:r>
                      <a:endParaRPr lang="es-MX" sz="1800" b="0" i="0" u="none" strike="noStrike" dirty="0">
                        <a:solidFill>
                          <a:schemeClr val="tx1">
                            <a:lumMod val="75000"/>
                            <a:lumOff val="25000"/>
                          </a:schemeClr>
                        </a:solidFill>
                        <a:effectLst/>
                        <a:latin typeface="+mn-lt"/>
                      </a:endParaRPr>
                    </a:p>
                    <a:p>
                      <a:pPr marL="363538" indent="0" algn="l" fontAlgn="ctr"/>
                      <a:r>
                        <a:rPr lang="es-MX" sz="1800" b="0" i="0" u="none" strike="noStrike" dirty="0">
                          <a:solidFill>
                            <a:schemeClr val="tx1">
                              <a:lumMod val="75000"/>
                              <a:lumOff val="25000"/>
                            </a:schemeClr>
                          </a:solidFill>
                          <a:effectLst/>
                          <a:latin typeface="+mn-lt"/>
                        </a:rPr>
                        <a:t>2P = </a:t>
                      </a:r>
                      <a:r>
                        <a:rPr lang="es-MX" sz="1800" b="1" i="0" u="none" strike="noStrike" dirty="0">
                          <a:solidFill>
                            <a:schemeClr val="tx1">
                              <a:lumMod val="75000"/>
                              <a:lumOff val="25000"/>
                            </a:schemeClr>
                          </a:solidFill>
                          <a:effectLst/>
                          <a:latin typeface="+mn-lt"/>
                        </a:rPr>
                        <a:t>1.4</a:t>
                      </a:r>
                      <a:r>
                        <a:rPr lang="es-MX" sz="1800" b="0" i="0" u="none" strike="noStrike" dirty="0">
                          <a:solidFill>
                            <a:schemeClr val="tx1">
                              <a:lumMod val="75000"/>
                              <a:lumOff val="25000"/>
                            </a:schemeClr>
                          </a:solidFill>
                          <a:effectLst/>
                          <a:latin typeface="+mn-lt"/>
                        </a:rPr>
                        <a:t> (</a:t>
                      </a:r>
                      <a:r>
                        <a:rPr lang="es-MX" sz="1800" b="0" i="0" u="none" strike="noStrike" kern="1200" dirty="0">
                          <a:solidFill>
                            <a:schemeClr val="tx1">
                              <a:lumMod val="75000"/>
                              <a:lumOff val="25000"/>
                            </a:schemeClr>
                          </a:solidFill>
                          <a:effectLst/>
                          <a:latin typeface="+mn-lt"/>
                          <a:ea typeface="+mn-ea"/>
                          <a:cs typeface="+mn-cs"/>
                        </a:rPr>
                        <a:t>8.6%)</a:t>
                      </a:r>
                    </a:p>
                    <a:p>
                      <a:pPr marL="363538" indent="0" algn="l" fontAlgn="ctr"/>
                      <a:r>
                        <a:rPr lang="es-MX" sz="1800" b="0" i="0" u="none" strike="noStrike" dirty="0">
                          <a:solidFill>
                            <a:schemeClr val="tx1">
                              <a:lumMod val="75000"/>
                              <a:lumOff val="25000"/>
                            </a:schemeClr>
                          </a:solidFill>
                          <a:effectLst/>
                          <a:latin typeface="+mn-lt"/>
                        </a:rPr>
                        <a:t>3P = </a:t>
                      </a:r>
                      <a:r>
                        <a:rPr lang="es-MX" sz="1800" b="1" i="0" u="none" strike="noStrike" dirty="0">
                          <a:solidFill>
                            <a:schemeClr val="tx1">
                              <a:lumMod val="75000"/>
                              <a:lumOff val="25000"/>
                            </a:schemeClr>
                          </a:solidFill>
                          <a:effectLst/>
                          <a:latin typeface="+mn-lt"/>
                        </a:rPr>
                        <a:t>1.8</a:t>
                      </a:r>
                      <a:r>
                        <a:rPr lang="es-MX" sz="1800" b="0" i="0" u="none" strike="noStrike" dirty="0">
                          <a:solidFill>
                            <a:schemeClr val="tx1">
                              <a:lumMod val="75000"/>
                              <a:lumOff val="25000"/>
                            </a:schemeClr>
                          </a:solidFill>
                          <a:effectLst/>
                          <a:latin typeface="+mn-lt"/>
                        </a:rPr>
                        <a:t> (7.1%)</a:t>
                      </a:r>
                    </a:p>
                  </a:txBody>
                  <a:tcPr marL="9003" marR="9003" marT="900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2768984"/>
                  </a:ext>
                </a:extLst>
              </a:tr>
            </a:tbl>
          </a:graphicData>
        </a:graphic>
      </p:graphicFrame>
      <p:sp>
        <p:nvSpPr>
          <p:cNvPr id="423" name="14 Cubo">
            <a:extLst>
              <a:ext uri="{FF2B5EF4-FFF2-40B4-BE49-F238E27FC236}">
                <a16:creationId xmlns:a16="http://schemas.microsoft.com/office/drawing/2014/main" id="{89708228-4F4D-46FA-8592-161CB4C4FFAA}"/>
              </a:ext>
            </a:extLst>
          </p:cNvPr>
          <p:cNvSpPr/>
          <p:nvPr/>
        </p:nvSpPr>
        <p:spPr>
          <a:xfrm>
            <a:off x="5635063" y="5041325"/>
            <a:ext cx="208800" cy="208800"/>
          </a:xfrm>
          <a:prstGeom prst="flowChartProcess">
            <a:avLst/>
          </a:prstGeom>
          <a:no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429" name="14 Cubo">
            <a:extLst>
              <a:ext uri="{FF2B5EF4-FFF2-40B4-BE49-F238E27FC236}">
                <a16:creationId xmlns:a16="http://schemas.microsoft.com/office/drawing/2014/main" id="{75D5C9FB-5E48-487E-B561-D74BC6CA3FD9}"/>
              </a:ext>
            </a:extLst>
          </p:cNvPr>
          <p:cNvSpPr/>
          <p:nvPr/>
        </p:nvSpPr>
        <p:spPr>
          <a:xfrm>
            <a:off x="3371937" y="5041325"/>
            <a:ext cx="208800" cy="208800"/>
          </a:xfrm>
          <a:prstGeom prst="flowChartProcess">
            <a:avLst/>
          </a:prstGeom>
          <a:no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 name="Rectángulo 1">
            <a:extLst>
              <a:ext uri="{FF2B5EF4-FFF2-40B4-BE49-F238E27FC236}">
                <a16:creationId xmlns:a16="http://schemas.microsoft.com/office/drawing/2014/main" id="{3DC2EC86-24DD-46CB-9852-069F8F96CD8C}"/>
              </a:ext>
            </a:extLst>
          </p:cNvPr>
          <p:cNvSpPr/>
          <p:nvPr/>
        </p:nvSpPr>
        <p:spPr>
          <a:xfrm>
            <a:off x="626037" y="4962703"/>
            <a:ext cx="228408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Reservas Totales: 25.4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1P = </a:t>
            </a:r>
            <a:r>
              <a:rPr kumimoji="0" lang="es-MX"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8.5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2P = </a:t>
            </a:r>
            <a:r>
              <a:rPr kumimoji="0" lang="es-MX"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3P = </a:t>
            </a:r>
            <a:r>
              <a:rPr kumimoji="0" lang="es-MX"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25.4</a:t>
            </a:r>
            <a:endParaRPr kumimoji="0" lang="es-MX"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956" name="CuadroTexto 955">
            <a:extLst>
              <a:ext uri="{FF2B5EF4-FFF2-40B4-BE49-F238E27FC236}">
                <a16:creationId xmlns:a16="http://schemas.microsoft.com/office/drawing/2014/main" id="{4A57BBB3-503B-4663-9D45-B0D6B52AD005}"/>
              </a:ext>
            </a:extLst>
          </p:cNvPr>
          <p:cNvSpPr txBox="1"/>
          <p:nvPr/>
        </p:nvSpPr>
        <p:spPr>
          <a:xfrm>
            <a:off x="708477"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Volumen Original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296.9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
        <p:nvSpPr>
          <p:cNvPr id="310" name="14 Cubo">
            <a:extLst>
              <a:ext uri="{FF2B5EF4-FFF2-40B4-BE49-F238E27FC236}">
                <a16:creationId xmlns:a16="http://schemas.microsoft.com/office/drawing/2014/main" id="{F65D1E09-480E-44B8-8CCE-56D9F46E5627}"/>
              </a:ext>
            </a:extLst>
          </p:cNvPr>
          <p:cNvSpPr/>
          <p:nvPr/>
        </p:nvSpPr>
        <p:spPr>
          <a:xfrm>
            <a:off x="2383962" y="2504530"/>
            <a:ext cx="45719" cy="208800"/>
          </a:xfrm>
          <a:prstGeom prst="flowChartProcess">
            <a:avLst/>
          </a:prstGeom>
          <a:solidFill>
            <a:srgbClr val="B5A769"/>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311" name="14 Cubo">
            <a:extLst>
              <a:ext uri="{FF2B5EF4-FFF2-40B4-BE49-F238E27FC236}">
                <a16:creationId xmlns:a16="http://schemas.microsoft.com/office/drawing/2014/main" id="{0B1A5232-7C3A-4AE6-B54E-9B75149180AD}"/>
              </a:ext>
            </a:extLst>
          </p:cNvPr>
          <p:cNvSpPr/>
          <p:nvPr/>
        </p:nvSpPr>
        <p:spPr>
          <a:xfrm>
            <a:off x="2623317" y="3707575"/>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1" name="14 Cubo">
            <a:extLst>
              <a:ext uri="{FF2B5EF4-FFF2-40B4-BE49-F238E27FC236}">
                <a16:creationId xmlns:a16="http://schemas.microsoft.com/office/drawing/2014/main" id="{C0797537-0B17-4289-AB1F-707A37ECCD5B}"/>
              </a:ext>
            </a:extLst>
          </p:cNvPr>
          <p:cNvSpPr/>
          <p:nvPr/>
        </p:nvSpPr>
        <p:spPr>
          <a:xfrm>
            <a:off x="2623821" y="3703257"/>
            <a:ext cx="167004" cy="213118"/>
          </a:xfrm>
          <a:prstGeom prst="flowChartProcess">
            <a:avLst/>
          </a:prstGeom>
          <a:solidFill>
            <a:srgbClr val="704489"/>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314" name="CuadroTexto 313">
            <a:extLst>
              <a:ext uri="{FF2B5EF4-FFF2-40B4-BE49-F238E27FC236}">
                <a16:creationId xmlns:a16="http://schemas.microsoft.com/office/drawing/2014/main" id="{2F519431-9E72-4CA3-928B-65FF6195798F}"/>
              </a:ext>
            </a:extLst>
          </p:cNvPr>
          <p:cNvSpPr txBox="1"/>
          <p:nvPr/>
        </p:nvSpPr>
        <p:spPr>
          <a:xfrm>
            <a:off x="643359" y="6327371"/>
            <a:ext cx="44304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Reservas 1 de enero de 2018</a:t>
            </a:r>
          </a:p>
        </p:txBody>
      </p:sp>
      <p:sp>
        <p:nvSpPr>
          <p:cNvPr id="315" name="14 Cubo">
            <a:extLst>
              <a:ext uri="{FF2B5EF4-FFF2-40B4-BE49-F238E27FC236}">
                <a16:creationId xmlns:a16="http://schemas.microsoft.com/office/drawing/2014/main" id="{DC09A000-2090-4E27-8F31-CA59EDF94C4D}"/>
              </a:ext>
            </a:extLst>
          </p:cNvPr>
          <p:cNvSpPr/>
          <p:nvPr/>
        </p:nvSpPr>
        <p:spPr>
          <a:xfrm>
            <a:off x="3498767" y="5027668"/>
            <a:ext cx="208800" cy="208800"/>
          </a:xfrm>
          <a:prstGeom prst="flowChartProcess">
            <a:avLst/>
          </a:prstGeom>
          <a:solidFill>
            <a:srgbClr val="B5A769"/>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6" name="14 Cubo">
            <a:extLst>
              <a:ext uri="{FF2B5EF4-FFF2-40B4-BE49-F238E27FC236}">
                <a16:creationId xmlns:a16="http://schemas.microsoft.com/office/drawing/2014/main" id="{591BACC0-6762-488D-AA74-20E22109546B}"/>
              </a:ext>
            </a:extLst>
          </p:cNvPr>
          <p:cNvSpPr/>
          <p:nvPr/>
        </p:nvSpPr>
        <p:spPr>
          <a:xfrm>
            <a:off x="6558153" y="5016621"/>
            <a:ext cx="208800" cy="208800"/>
          </a:xfrm>
          <a:prstGeom prst="flowChartProcess">
            <a:avLst/>
          </a:prstGeom>
          <a:solidFill>
            <a:srgbClr val="CCBAD7"/>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317" name="14 Cubo">
            <a:extLst>
              <a:ext uri="{FF2B5EF4-FFF2-40B4-BE49-F238E27FC236}">
                <a16:creationId xmlns:a16="http://schemas.microsoft.com/office/drawing/2014/main" id="{4535619A-EA34-47DD-AB4D-AA8174265B4E}"/>
              </a:ext>
            </a:extLst>
          </p:cNvPr>
          <p:cNvSpPr/>
          <p:nvPr/>
        </p:nvSpPr>
        <p:spPr>
          <a:xfrm>
            <a:off x="9239538" y="5014336"/>
            <a:ext cx="208800" cy="208800"/>
          </a:xfrm>
          <a:prstGeom prst="flowChartProcess">
            <a:avLst/>
          </a:prstGeom>
          <a:solidFill>
            <a:srgbClr val="704489"/>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5206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a:extLst>
              <a:ext uri="{FF2B5EF4-FFF2-40B4-BE49-F238E27FC236}">
                <a16:creationId xmlns:a16="http://schemas.microsoft.com/office/drawing/2014/main" id="{B1B427EB-0850-4A08-B518-764468BE92A3}"/>
              </a:ext>
            </a:extLst>
          </p:cNvPr>
          <p:cNvSpPr txBox="1">
            <a:spLocks/>
          </p:cNvSpPr>
          <p:nvPr/>
        </p:nvSpPr>
        <p:spPr>
          <a:xfrm>
            <a:off x="292218" y="264187"/>
            <a:ext cx="11344259" cy="558085"/>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latin typeface="Soberana Sans"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Calibri"/>
                <a:ea typeface="+mj-ea"/>
                <a:cs typeface="+mj-cs"/>
              </a:rPr>
              <a:t>El recurso contingente de México es el 7% de las reservas totales de México</a:t>
            </a:r>
          </a:p>
        </p:txBody>
      </p:sp>
      <p:sp>
        <p:nvSpPr>
          <p:cNvPr id="549" name="14 Cubo">
            <a:extLst>
              <a:ext uri="{FF2B5EF4-FFF2-40B4-BE49-F238E27FC236}">
                <a16:creationId xmlns:a16="http://schemas.microsoft.com/office/drawing/2014/main" id="{12B3F4AE-DCF3-4159-B914-63CA1107213E}"/>
              </a:ext>
            </a:extLst>
          </p:cNvPr>
          <p:cNvSpPr/>
          <p:nvPr/>
        </p:nvSpPr>
        <p:spPr>
          <a:xfrm>
            <a:off x="947895"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0" name="14 Cubo">
            <a:extLst>
              <a:ext uri="{FF2B5EF4-FFF2-40B4-BE49-F238E27FC236}">
                <a16:creationId xmlns:a16="http://schemas.microsoft.com/office/drawing/2014/main" id="{245456DF-C38E-4362-A100-4102FAAA2D4F}"/>
              </a:ext>
            </a:extLst>
          </p:cNvPr>
          <p:cNvSpPr/>
          <p:nvPr/>
        </p:nvSpPr>
        <p:spPr>
          <a:xfrm>
            <a:off x="1187313"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1" name="14 Cubo">
            <a:extLst>
              <a:ext uri="{FF2B5EF4-FFF2-40B4-BE49-F238E27FC236}">
                <a16:creationId xmlns:a16="http://schemas.microsoft.com/office/drawing/2014/main" id="{964C5A60-C6F4-49B5-B190-238D71D4AFE9}"/>
              </a:ext>
            </a:extLst>
          </p:cNvPr>
          <p:cNvSpPr/>
          <p:nvPr/>
        </p:nvSpPr>
        <p:spPr>
          <a:xfrm>
            <a:off x="1426731"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2" name="14 Cubo">
            <a:extLst>
              <a:ext uri="{FF2B5EF4-FFF2-40B4-BE49-F238E27FC236}">
                <a16:creationId xmlns:a16="http://schemas.microsoft.com/office/drawing/2014/main" id="{747DAAE2-C778-4F96-8464-695EC9A55FCA}"/>
              </a:ext>
            </a:extLst>
          </p:cNvPr>
          <p:cNvSpPr/>
          <p:nvPr/>
        </p:nvSpPr>
        <p:spPr>
          <a:xfrm>
            <a:off x="1666149"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3" name="14 Cubo">
            <a:extLst>
              <a:ext uri="{FF2B5EF4-FFF2-40B4-BE49-F238E27FC236}">
                <a16:creationId xmlns:a16="http://schemas.microsoft.com/office/drawing/2014/main" id="{1B89BD59-D0D3-4042-9E54-A2846D5E7231}"/>
              </a:ext>
            </a:extLst>
          </p:cNvPr>
          <p:cNvSpPr/>
          <p:nvPr/>
        </p:nvSpPr>
        <p:spPr>
          <a:xfrm>
            <a:off x="947895"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4" name="14 Cubo">
            <a:extLst>
              <a:ext uri="{FF2B5EF4-FFF2-40B4-BE49-F238E27FC236}">
                <a16:creationId xmlns:a16="http://schemas.microsoft.com/office/drawing/2014/main" id="{DBEE8C8C-70E1-4D3A-A197-7C2AF8170809}"/>
              </a:ext>
            </a:extLst>
          </p:cNvPr>
          <p:cNvSpPr/>
          <p:nvPr/>
        </p:nvSpPr>
        <p:spPr>
          <a:xfrm>
            <a:off x="1187313"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5" name="14 Cubo">
            <a:extLst>
              <a:ext uri="{FF2B5EF4-FFF2-40B4-BE49-F238E27FC236}">
                <a16:creationId xmlns:a16="http://schemas.microsoft.com/office/drawing/2014/main" id="{068B069F-9BED-4E49-A2F9-6BAE7FE99B45}"/>
              </a:ext>
            </a:extLst>
          </p:cNvPr>
          <p:cNvSpPr/>
          <p:nvPr/>
        </p:nvSpPr>
        <p:spPr>
          <a:xfrm>
            <a:off x="1426731"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6" name="14 Cubo">
            <a:extLst>
              <a:ext uri="{FF2B5EF4-FFF2-40B4-BE49-F238E27FC236}">
                <a16:creationId xmlns:a16="http://schemas.microsoft.com/office/drawing/2014/main" id="{E814C6F1-92D4-4FA0-A590-8F117F6C48A1}"/>
              </a:ext>
            </a:extLst>
          </p:cNvPr>
          <p:cNvSpPr/>
          <p:nvPr/>
        </p:nvSpPr>
        <p:spPr>
          <a:xfrm>
            <a:off x="1666149"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7" name="14 Cubo">
            <a:extLst>
              <a:ext uri="{FF2B5EF4-FFF2-40B4-BE49-F238E27FC236}">
                <a16:creationId xmlns:a16="http://schemas.microsoft.com/office/drawing/2014/main" id="{10FCB3ED-F9E1-42C7-BFD2-24D7F86A239B}"/>
              </a:ext>
            </a:extLst>
          </p:cNvPr>
          <p:cNvSpPr/>
          <p:nvPr/>
        </p:nvSpPr>
        <p:spPr>
          <a:xfrm>
            <a:off x="947895"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8" name="14 Cubo">
            <a:extLst>
              <a:ext uri="{FF2B5EF4-FFF2-40B4-BE49-F238E27FC236}">
                <a16:creationId xmlns:a16="http://schemas.microsoft.com/office/drawing/2014/main" id="{475AD622-7C0B-4D6B-A94D-C5E0046D0F5F}"/>
              </a:ext>
            </a:extLst>
          </p:cNvPr>
          <p:cNvSpPr/>
          <p:nvPr/>
        </p:nvSpPr>
        <p:spPr>
          <a:xfrm>
            <a:off x="1187313"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59" name="14 Cubo">
            <a:extLst>
              <a:ext uri="{FF2B5EF4-FFF2-40B4-BE49-F238E27FC236}">
                <a16:creationId xmlns:a16="http://schemas.microsoft.com/office/drawing/2014/main" id="{9E6E61CA-54FA-4147-B51F-0E29A4ED4A66}"/>
              </a:ext>
            </a:extLst>
          </p:cNvPr>
          <p:cNvSpPr/>
          <p:nvPr/>
        </p:nvSpPr>
        <p:spPr>
          <a:xfrm>
            <a:off x="1426731"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0" name="14 Cubo">
            <a:extLst>
              <a:ext uri="{FF2B5EF4-FFF2-40B4-BE49-F238E27FC236}">
                <a16:creationId xmlns:a16="http://schemas.microsoft.com/office/drawing/2014/main" id="{6B0DD65D-1626-4720-92F4-96722CC5CCFC}"/>
              </a:ext>
            </a:extLst>
          </p:cNvPr>
          <p:cNvSpPr/>
          <p:nvPr/>
        </p:nvSpPr>
        <p:spPr>
          <a:xfrm>
            <a:off x="1666149"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1" name="14 Cubo">
            <a:extLst>
              <a:ext uri="{FF2B5EF4-FFF2-40B4-BE49-F238E27FC236}">
                <a16:creationId xmlns:a16="http://schemas.microsoft.com/office/drawing/2014/main" id="{EC72B982-10E7-436C-AD5D-493396B91404}"/>
              </a:ext>
            </a:extLst>
          </p:cNvPr>
          <p:cNvSpPr/>
          <p:nvPr/>
        </p:nvSpPr>
        <p:spPr>
          <a:xfrm>
            <a:off x="947895"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2" name="14 Cubo">
            <a:extLst>
              <a:ext uri="{FF2B5EF4-FFF2-40B4-BE49-F238E27FC236}">
                <a16:creationId xmlns:a16="http://schemas.microsoft.com/office/drawing/2014/main" id="{9DBCBD2A-62D0-4B51-9DD0-1DA52C305AA8}"/>
              </a:ext>
            </a:extLst>
          </p:cNvPr>
          <p:cNvSpPr/>
          <p:nvPr/>
        </p:nvSpPr>
        <p:spPr>
          <a:xfrm>
            <a:off x="1187313"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3" name="14 Cubo">
            <a:extLst>
              <a:ext uri="{FF2B5EF4-FFF2-40B4-BE49-F238E27FC236}">
                <a16:creationId xmlns:a16="http://schemas.microsoft.com/office/drawing/2014/main" id="{BB0B1F88-BFBE-4F1B-8AD1-7BE6A8520318}"/>
              </a:ext>
            </a:extLst>
          </p:cNvPr>
          <p:cNvSpPr/>
          <p:nvPr/>
        </p:nvSpPr>
        <p:spPr>
          <a:xfrm>
            <a:off x="1426731"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4" name="14 Cubo">
            <a:extLst>
              <a:ext uri="{FF2B5EF4-FFF2-40B4-BE49-F238E27FC236}">
                <a16:creationId xmlns:a16="http://schemas.microsoft.com/office/drawing/2014/main" id="{E39A1571-1A75-46C9-97A8-4C00914E1EF7}"/>
              </a:ext>
            </a:extLst>
          </p:cNvPr>
          <p:cNvSpPr/>
          <p:nvPr/>
        </p:nvSpPr>
        <p:spPr>
          <a:xfrm>
            <a:off x="1666149"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5" name="14 Cubo">
            <a:extLst>
              <a:ext uri="{FF2B5EF4-FFF2-40B4-BE49-F238E27FC236}">
                <a16:creationId xmlns:a16="http://schemas.microsoft.com/office/drawing/2014/main" id="{C4E626E4-8DE7-4C92-8C3C-2517C1A3DBA5}"/>
              </a:ext>
            </a:extLst>
          </p:cNvPr>
          <p:cNvSpPr/>
          <p:nvPr/>
        </p:nvSpPr>
        <p:spPr>
          <a:xfrm>
            <a:off x="947895"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6" name="14 Cubo">
            <a:extLst>
              <a:ext uri="{FF2B5EF4-FFF2-40B4-BE49-F238E27FC236}">
                <a16:creationId xmlns:a16="http://schemas.microsoft.com/office/drawing/2014/main" id="{80560A33-E11E-4428-A75C-94CDCFF11DD4}"/>
              </a:ext>
            </a:extLst>
          </p:cNvPr>
          <p:cNvSpPr/>
          <p:nvPr/>
        </p:nvSpPr>
        <p:spPr>
          <a:xfrm>
            <a:off x="1187313"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7" name="14 Cubo">
            <a:extLst>
              <a:ext uri="{FF2B5EF4-FFF2-40B4-BE49-F238E27FC236}">
                <a16:creationId xmlns:a16="http://schemas.microsoft.com/office/drawing/2014/main" id="{5D431FFA-E76C-4A51-B03F-FB1A161E6B1F}"/>
              </a:ext>
            </a:extLst>
          </p:cNvPr>
          <p:cNvSpPr/>
          <p:nvPr/>
        </p:nvSpPr>
        <p:spPr>
          <a:xfrm>
            <a:off x="1426731"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8" name="14 Cubo">
            <a:extLst>
              <a:ext uri="{FF2B5EF4-FFF2-40B4-BE49-F238E27FC236}">
                <a16:creationId xmlns:a16="http://schemas.microsoft.com/office/drawing/2014/main" id="{E36B6182-2F27-4155-91C3-B76625A635B2}"/>
              </a:ext>
            </a:extLst>
          </p:cNvPr>
          <p:cNvSpPr/>
          <p:nvPr/>
        </p:nvSpPr>
        <p:spPr>
          <a:xfrm>
            <a:off x="1666149"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69" name="14 Cubo">
            <a:extLst>
              <a:ext uri="{FF2B5EF4-FFF2-40B4-BE49-F238E27FC236}">
                <a16:creationId xmlns:a16="http://schemas.microsoft.com/office/drawing/2014/main" id="{FD838386-E939-4D01-AF33-A7E46B526E26}"/>
              </a:ext>
            </a:extLst>
          </p:cNvPr>
          <p:cNvSpPr/>
          <p:nvPr/>
        </p:nvSpPr>
        <p:spPr>
          <a:xfrm>
            <a:off x="947895"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0" name="14 Cubo">
            <a:extLst>
              <a:ext uri="{FF2B5EF4-FFF2-40B4-BE49-F238E27FC236}">
                <a16:creationId xmlns:a16="http://schemas.microsoft.com/office/drawing/2014/main" id="{48E3676C-7BBD-4267-9FA5-2D0623F9004D}"/>
              </a:ext>
            </a:extLst>
          </p:cNvPr>
          <p:cNvSpPr/>
          <p:nvPr/>
        </p:nvSpPr>
        <p:spPr>
          <a:xfrm>
            <a:off x="1187313"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1" name="14 Cubo">
            <a:extLst>
              <a:ext uri="{FF2B5EF4-FFF2-40B4-BE49-F238E27FC236}">
                <a16:creationId xmlns:a16="http://schemas.microsoft.com/office/drawing/2014/main" id="{AD211D6F-8F96-4862-95EB-A31344E2FFD1}"/>
              </a:ext>
            </a:extLst>
          </p:cNvPr>
          <p:cNvSpPr/>
          <p:nvPr/>
        </p:nvSpPr>
        <p:spPr>
          <a:xfrm>
            <a:off x="1426731"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2" name="14 Cubo">
            <a:extLst>
              <a:ext uri="{FF2B5EF4-FFF2-40B4-BE49-F238E27FC236}">
                <a16:creationId xmlns:a16="http://schemas.microsoft.com/office/drawing/2014/main" id="{3346A9CD-5641-4A36-8035-05EB53309396}"/>
              </a:ext>
            </a:extLst>
          </p:cNvPr>
          <p:cNvSpPr/>
          <p:nvPr/>
        </p:nvSpPr>
        <p:spPr>
          <a:xfrm>
            <a:off x="947832"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3" name="14 Cubo">
            <a:extLst>
              <a:ext uri="{FF2B5EF4-FFF2-40B4-BE49-F238E27FC236}">
                <a16:creationId xmlns:a16="http://schemas.microsoft.com/office/drawing/2014/main" id="{F22C9F2E-7DBF-4AF1-A94E-D338E1FBBF4E}"/>
              </a:ext>
            </a:extLst>
          </p:cNvPr>
          <p:cNvSpPr/>
          <p:nvPr/>
        </p:nvSpPr>
        <p:spPr>
          <a:xfrm>
            <a:off x="1187187"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4" name="14 Cubo">
            <a:extLst>
              <a:ext uri="{FF2B5EF4-FFF2-40B4-BE49-F238E27FC236}">
                <a16:creationId xmlns:a16="http://schemas.microsoft.com/office/drawing/2014/main" id="{EE63C06C-5C7D-4FD7-AEC8-2CE8A3EFCD73}"/>
              </a:ext>
            </a:extLst>
          </p:cNvPr>
          <p:cNvSpPr/>
          <p:nvPr/>
        </p:nvSpPr>
        <p:spPr>
          <a:xfrm>
            <a:off x="1426542"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5" name="14 Cubo">
            <a:extLst>
              <a:ext uri="{FF2B5EF4-FFF2-40B4-BE49-F238E27FC236}">
                <a16:creationId xmlns:a16="http://schemas.microsoft.com/office/drawing/2014/main" id="{20A6CDDD-584F-44E8-978A-5ADB194664BA}"/>
              </a:ext>
            </a:extLst>
          </p:cNvPr>
          <p:cNvSpPr/>
          <p:nvPr/>
        </p:nvSpPr>
        <p:spPr>
          <a:xfrm>
            <a:off x="947832"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6" name="14 Cubo">
            <a:extLst>
              <a:ext uri="{FF2B5EF4-FFF2-40B4-BE49-F238E27FC236}">
                <a16:creationId xmlns:a16="http://schemas.microsoft.com/office/drawing/2014/main" id="{F3399A8F-489B-4298-BC25-4B36EDBB22D6}"/>
              </a:ext>
            </a:extLst>
          </p:cNvPr>
          <p:cNvSpPr/>
          <p:nvPr/>
        </p:nvSpPr>
        <p:spPr>
          <a:xfrm>
            <a:off x="1187187"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7" name="14 Cubo">
            <a:extLst>
              <a:ext uri="{FF2B5EF4-FFF2-40B4-BE49-F238E27FC236}">
                <a16:creationId xmlns:a16="http://schemas.microsoft.com/office/drawing/2014/main" id="{ADEB2FFF-4CD8-48F3-A4FD-FBF6A4168CE2}"/>
              </a:ext>
            </a:extLst>
          </p:cNvPr>
          <p:cNvSpPr/>
          <p:nvPr/>
        </p:nvSpPr>
        <p:spPr>
          <a:xfrm>
            <a:off x="1426542"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8" name="14 Cubo">
            <a:extLst>
              <a:ext uri="{FF2B5EF4-FFF2-40B4-BE49-F238E27FC236}">
                <a16:creationId xmlns:a16="http://schemas.microsoft.com/office/drawing/2014/main" id="{BCB25AF4-45AD-405B-AC2B-39AEF17A333A}"/>
              </a:ext>
            </a:extLst>
          </p:cNvPr>
          <p:cNvSpPr/>
          <p:nvPr/>
        </p:nvSpPr>
        <p:spPr>
          <a:xfrm>
            <a:off x="947895"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79" name="14 Cubo">
            <a:extLst>
              <a:ext uri="{FF2B5EF4-FFF2-40B4-BE49-F238E27FC236}">
                <a16:creationId xmlns:a16="http://schemas.microsoft.com/office/drawing/2014/main" id="{83D977F5-38E5-4829-9D36-7F4991BC75EC}"/>
              </a:ext>
            </a:extLst>
          </p:cNvPr>
          <p:cNvSpPr/>
          <p:nvPr/>
        </p:nvSpPr>
        <p:spPr>
          <a:xfrm>
            <a:off x="1187313"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0" name="14 Cubo">
            <a:extLst>
              <a:ext uri="{FF2B5EF4-FFF2-40B4-BE49-F238E27FC236}">
                <a16:creationId xmlns:a16="http://schemas.microsoft.com/office/drawing/2014/main" id="{20B626A3-FCFF-4DC2-B669-0FDC7B428A6A}"/>
              </a:ext>
            </a:extLst>
          </p:cNvPr>
          <p:cNvSpPr/>
          <p:nvPr/>
        </p:nvSpPr>
        <p:spPr>
          <a:xfrm>
            <a:off x="1426731"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1" name="14 Cubo">
            <a:extLst>
              <a:ext uri="{FF2B5EF4-FFF2-40B4-BE49-F238E27FC236}">
                <a16:creationId xmlns:a16="http://schemas.microsoft.com/office/drawing/2014/main" id="{73CF7060-A98E-42D5-866A-C73BD4869C8A}"/>
              </a:ext>
            </a:extLst>
          </p:cNvPr>
          <p:cNvSpPr/>
          <p:nvPr/>
        </p:nvSpPr>
        <p:spPr>
          <a:xfrm>
            <a:off x="947832"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2" name="14 Cubo">
            <a:extLst>
              <a:ext uri="{FF2B5EF4-FFF2-40B4-BE49-F238E27FC236}">
                <a16:creationId xmlns:a16="http://schemas.microsoft.com/office/drawing/2014/main" id="{54E089FD-1385-4F9B-85BD-11FA8E100365}"/>
              </a:ext>
            </a:extLst>
          </p:cNvPr>
          <p:cNvSpPr/>
          <p:nvPr/>
        </p:nvSpPr>
        <p:spPr>
          <a:xfrm>
            <a:off x="1187187"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3" name="14 Cubo">
            <a:extLst>
              <a:ext uri="{FF2B5EF4-FFF2-40B4-BE49-F238E27FC236}">
                <a16:creationId xmlns:a16="http://schemas.microsoft.com/office/drawing/2014/main" id="{1E718759-85A5-4758-9BAE-6F133AE50019}"/>
              </a:ext>
            </a:extLst>
          </p:cNvPr>
          <p:cNvSpPr/>
          <p:nvPr/>
        </p:nvSpPr>
        <p:spPr>
          <a:xfrm>
            <a:off x="1426542"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4" name="14 Cubo">
            <a:extLst>
              <a:ext uri="{FF2B5EF4-FFF2-40B4-BE49-F238E27FC236}">
                <a16:creationId xmlns:a16="http://schemas.microsoft.com/office/drawing/2014/main" id="{34E0B9AB-2E66-4E60-965C-275BCE191F43}"/>
              </a:ext>
            </a:extLst>
          </p:cNvPr>
          <p:cNvSpPr/>
          <p:nvPr/>
        </p:nvSpPr>
        <p:spPr>
          <a:xfrm>
            <a:off x="708477"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5" name="14 Cubo">
            <a:extLst>
              <a:ext uri="{FF2B5EF4-FFF2-40B4-BE49-F238E27FC236}">
                <a16:creationId xmlns:a16="http://schemas.microsoft.com/office/drawing/2014/main" id="{686226DE-8B1D-4D2C-928D-26B9E3CE7E45}"/>
              </a:ext>
            </a:extLst>
          </p:cNvPr>
          <p:cNvSpPr/>
          <p:nvPr/>
        </p:nvSpPr>
        <p:spPr>
          <a:xfrm>
            <a:off x="708477"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6" name="14 Cubo">
            <a:extLst>
              <a:ext uri="{FF2B5EF4-FFF2-40B4-BE49-F238E27FC236}">
                <a16:creationId xmlns:a16="http://schemas.microsoft.com/office/drawing/2014/main" id="{BF080613-8121-406F-9E47-89399D34A6EE}"/>
              </a:ext>
            </a:extLst>
          </p:cNvPr>
          <p:cNvSpPr/>
          <p:nvPr/>
        </p:nvSpPr>
        <p:spPr>
          <a:xfrm>
            <a:off x="708477"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7" name="14 Cubo">
            <a:extLst>
              <a:ext uri="{FF2B5EF4-FFF2-40B4-BE49-F238E27FC236}">
                <a16:creationId xmlns:a16="http://schemas.microsoft.com/office/drawing/2014/main" id="{96882B4C-F0B7-4C08-AFAA-75EAFEC81D5A}"/>
              </a:ext>
            </a:extLst>
          </p:cNvPr>
          <p:cNvSpPr/>
          <p:nvPr/>
        </p:nvSpPr>
        <p:spPr>
          <a:xfrm>
            <a:off x="708477"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8" name="14 Cubo">
            <a:extLst>
              <a:ext uri="{FF2B5EF4-FFF2-40B4-BE49-F238E27FC236}">
                <a16:creationId xmlns:a16="http://schemas.microsoft.com/office/drawing/2014/main" id="{A257A31A-9549-4B06-98C5-DB59C642FB34}"/>
              </a:ext>
            </a:extLst>
          </p:cNvPr>
          <p:cNvSpPr/>
          <p:nvPr/>
        </p:nvSpPr>
        <p:spPr>
          <a:xfrm>
            <a:off x="708477"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89" name="14 Cubo">
            <a:extLst>
              <a:ext uri="{FF2B5EF4-FFF2-40B4-BE49-F238E27FC236}">
                <a16:creationId xmlns:a16="http://schemas.microsoft.com/office/drawing/2014/main" id="{6CAC47EA-604F-48F1-ABFF-B9BBAA2E3B11}"/>
              </a:ext>
            </a:extLst>
          </p:cNvPr>
          <p:cNvSpPr/>
          <p:nvPr/>
        </p:nvSpPr>
        <p:spPr>
          <a:xfrm>
            <a:off x="708477"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0" name="14 Cubo">
            <a:extLst>
              <a:ext uri="{FF2B5EF4-FFF2-40B4-BE49-F238E27FC236}">
                <a16:creationId xmlns:a16="http://schemas.microsoft.com/office/drawing/2014/main" id="{F6EC8032-5A89-47A4-BC3F-4366729C531E}"/>
              </a:ext>
            </a:extLst>
          </p:cNvPr>
          <p:cNvSpPr/>
          <p:nvPr/>
        </p:nvSpPr>
        <p:spPr>
          <a:xfrm>
            <a:off x="708477"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1" name="14 Cubo">
            <a:extLst>
              <a:ext uri="{FF2B5EF4-FFF2-40B4-BE49-F238E27FC236}">
                <a16:creationId xmlns:a16="http://schemas.microsoft.com/office/drawing/2014/main" id="{CCB73677-62A9-4D98-817A-D94FC8685254}"/>
              </a:ext>
            </a:extLst>
          </p:cNvPr>
          <p:cNvSpPr/>
          <p:nvPr/>
        </p:nvSpPr>
        <p:spPr>
          <a:xfrm>
            <a:off x="708477"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2" name="14 Cubo">
            <a:extLst>
              <a:ext uri="{FF2B5EF4-FFF2-40B4-BE49-F238E27FC236}">
                <a16:creationId xmlns:a16="http://schemas.microsoft.com/office/drawing/2014/main" id="{869F8087-04E9-4BD0-97BE-D244A2A65E16}"/>
              </a:ext>
            </a:extLst>
          </p:cNvPr>
          <p:cNvSpPr/>
          <p:nvPr/>
        </p:nvSpPr>
        <p:spPr>
          <a:xfrm>
            <a:off x="708477"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3" name="14 Cubo">
            <a:extLst>
              <a:ext uri="{FF2B5EF4-FFF2-40B4-BE49-F238E27FC236}">
                <a16:creationId xmlns:a16="http://schemas.microsoft.com/office/drawing/2014/main" id="{CFCD10C9-C1B7-4637-A315-9596F4236DFA}"/>
              </a:ext>
            </a:extLst>
          </p:cNvPr>
          <p:cNvSpPr/>
          <p:nvPr/>
        </p:nvSpPr>
        <p:spPr>
          <a:xfrm>
            <a:off x="708477"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4" name="14 Cubo">
            <a:extLst>
              <a:ext uri="{FF2B5EF4-FFF2-40B4-BE49-F238E27FC236}">
                <a16:creationId xmlns:a16="http://schemas.microsoft.com/office/drawing/2014/main" id="{218D1592-B9B6-4C7A-9D47-7D14697D18EB}"/>
              </a:ext>
            </a:extLst>
          </p:cNvPr>
          <p:cNvSpPr/>
          <p:nvPr/>
        </p:nvSpPr>
        <p:spPr>
          <a:xfrm>
            <a:off x="1905567" y="250497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5" name="14 Cubo">
            <a:extLst>
              <a:ext uri="{FF2B5EF4-FFF2-40B4-BE49-F238E27FC236}">
                <a16:creationId xmlns:a16="http://schemas.microsoft.com/office/drawing/2014/main" id="{9685E3FF-007D-4F3A-A288-700B21E7D166}"/>
              </a:ext>
            </a:extLst>
          </p:cNvPr>
          <p:cNvSpPr/>
          <p:nvPr/>
        </p:nvSpPr>
        <p:spPr>
          <a:xfrm>
            <a:off x="2144607" y="2504972"/>
            <a:ext cx="208800" cy="208800"/>
          </a:xfrm>
          <a:prstGeom prst="flowChartProcess">
            <a:avLst/>
          </a:prstGeom>
          <a:solidFill>
            <a:schemeClr val="tx2"/>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6" name="14 Cubo">
            <a:extLst>
              <a:ext uri="{FF2B5EF4-FFF2-40B4-BE49-F238E27FC236}">
                <a16:creationId xmlns:a16="http://schemas.microsoft.com/office/drawing/2014/main" id="{ADA0254A-43BF-46C4-AD38-4E46A427A2E6}"/>
              </a:ext>
            </a:extLst>
          </p:cNvPr>
          <p:cNvSpPr/>
          <p:nvPr/>
        </p:nvSpPr>
        <p:spPr>
          <a:xfrm>
            <a:off x="1905567" y="274462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7" name="14 Cubo">
            <a:extLst>
              <a:ext uri="{FF2B5EF4-FFF2-40B4-BE49-F238E27FC236}">
                <a16:creationId xmlns:a16="http://schemas.microsoft.com/office/drawing/2014/main" id="{214167A4-3258-49B6-8C3E-0FBBD67795F6}"/>
              </a:ext>
            </a:extLst>
          </p:cNvPr>
          <p:cNvSpPr/>
          <p:nvPr/>
        </p:nvSpPr>
        <p:spPr>
          <a:xfrm>
            <a:off x="1905567" y="2984286"/>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8" name="14 Cubo">
            <a:extLst>
              <a:ext uri="{FF2B5EF4-FFF2-40B4-BE49-F238E27FC236}">
                <a16:creationId xmlns:a16="http://schemas.microsoft.com/office/drawing/2014/main" id="{1E027831-AD74-4F4F-9B77-8D6BECFE6014}"/>
              </a:ext>
            </a:extLst>
          </p:cNvPr>
          <p:cNvSpPr/>
          <p:nvPr/>
        </p:nvSpPr>
        <p:spPr>
          <a:xfrm>
            <a:off x="1905567" y="3223943"/>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599" name="14 Cubo">
            <a:extLst>
              <a:ext uri="{FF2B5EF4-FFF2-40B4-BE49-F238E27FC236}">
                <a16:creationId xmlns:a16="http://schemas.microsoft.com/office/drawing/2014/main" id="{72B0F1B8-22A6-4F97-91AB-9D6780FB2138}"/>
              </a:ext>
            </a:extLst>
          </p:cNvPr>
          <p:cNvSpPr/>
          <p:nvPr/>
        </p:nvSpPr>
        <p:spPr>
          <a:xfrm>
            <a:off x="1905567" y="3463600"/>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0" name="14 Cubo">
            <a:extLst>
              <a:ext uri="{FF2B5EF4-FFF2-40B4-BE49-F238E27FC236}">
                <a16:creationId xmlns:a16="http://schemas.microsoft.com/office/drawing/2014/main" id="{A97CB07B-3C15-48AF-A9B5-DAA441AF3681}"/>
              </a:ext>
            </a:extLst>
          </p:cNvPr>
          <p:cNvSpPr/>
          <p:nvPr/>
        </p:nvSpPr>
        <p:spPr>
          <a:xfrm>
            <a:off x="1666149"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1" name="14 Cubo">
            <a:extLst>
              <a:ext uri="{FF2B5EF4-FFF2-40B4-BE49-F238E27FC236}">
                <a16:creationId xmlns:a16="http://schemas.microsoft.com/office/drawing/2014/main" id="{75C929DC-7801-4F3B-BC22-D87127050AEF}"/>
              </a:ext>
            </a:extLst>
          </p:cNvPr>
          <p:cNvSpPr/>
          <p:nvPr/>
        </p:nvSpPr>
        <p:spPr>
          <a:xfrm>
            <a:off x="1905567" y="3703257"/>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2" name="14 Cubo">
            <a:extLst>
              <a:ext uri="{FF2B5EF4-FFF2-40B4-BE49-F238E27FC236}">
                <a16:creationId xmlns:a16="http://schemas.microsoft.com/office/drawing/2014/main" id="{9432BA52-4D11-4564-BFDF-D0FE0E55965F}"/>
              </a:ext>
            </a:extLst>
          </p:cNvPr>
          <p:cNvSpPr/>
          <p:nvPr/>
        </p:nvSpPr>
        <p:spPr>
          <a:xfrm>
            <a:off x="1665897"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3" name="14 Cubo">
            <a:extLst>
              <a:ext uri="{FF2B5EF4-FFF2-40B4-BE49-F238E27FC236}">
                <a16:creationId xmlns:a16="http://schemas.microsoft.com/office/drawing/2014/main" id="{DCDA98C9-2D02-404E-8C3F-47722B80BEB4}"/>
              </a:ext>
            </a:extLst>
          </p:cNvPr>
          <p:cNvSpPr/>
          <p:nvPr/>
        </p:nvSpPr>
        <p:spPr>
          <a:xfrm>
            <a:off x="1905252" y="4420068"/>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4" name="14 Cubo">
            <a:extLst>
              <a:ext uri="{FF2B5EF4-FFF2-40B4-BE49-F238E27FC236}">
                <a16:creationId xmlns:a16="http://schemas.microsoft.com/office/drawing/2014/main" id="{CD6D1A7F-FBD8-4239-B71C-38D62135FD11}"/>
              </a:ext>
            </a:extLst>
          </p:cNvPr>
          <p:cNvSpPr/>
          <p:nvPr/>
        </p:nvSpPr>
        <p:spPr>
          <a:xfrm>
            <a:off x="1665897"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5" name="14 Cubo">
            <a:extLst>
              <a:ext uri="{FF2B5EF4-FFF2-40B4-BE49-F238E27FC236}">
                <a16:creationId xmlns:a16="http://schemas.microsoft.com/office/drawing/2014/main" id="{F3820B0B-03D7-4C2E-8C6D-5086EF4CAFCC}"/>
              </a:ext>
            </a:extLst>
          </p:cNvPr>
          <p:cNvSpPr/>
          <p:nvPr/>
        </p:nvSpPr>
        <p:spPr>
          <a:xfrm>
            <a:off x="1666149"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6" name="14 Cubo">
            <a:extLst>
              <a:ext uri="{FF2B5EF4-FFF2-40B4-BE49-F238E27FC236}">
                <a16:creationId xmlns:a16="http://schemas.microsoft.com/office/drawing/2014/main" id="{5976B541-7CF1-4425-9A18-41D58DBFD823}"/>
              </a:ext>
            </a:extLst>
          </p:cNvPr>
          <p:cNvSpPr/>
          <p:nvPr/>
        </p:nvSpPr>
        <p:spPr>
          <a:xfrm>
            <a:off x="1905567" y="3942912"/>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7" name="14 Cubo">
            <a:extLst>
              <a:ext uri="{FF2B5EF4-FFF2-40B4-BE49-F238E27FC236}">
                <a16:creationId xmlns:a16="http://schemas.microsoft.com/office/drawing/2014/main" id="{AF459DFE-466E-460A-AE75-46EC0BCAE5D8}"/>
              </a:ext>
            </a:extLst>
          </p:cNvPr>
          <p:cNvSpPr/>
          <p:nvPr/>
        </p:nvSpPr>
        <p:spPr>
          <a:xfrm>
            <a:off x="1665897"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8" name="14 Cubo">
            <a:extLst>
              <a:ext uri="{FF2B5EF4-FFF2-40B4-BE49-F238E27FC236}">
                <a16:creationId xmlns:a16="http://schemas.microsoft.com/office/drawing/2014/main" id="{C5143AE5-E6E9-45BA-8CB7-BDC50AB191AF}"/>
              </a:ext>
            </a:extLst>
          </p:cNvPr>
          <p:cNvSpPr/>
          <p:nvPr/>
        </p:nvSpPr>
        <p:spPr>
          <a:xfrm>
            <a:off x="1905252" y="4178249"/>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09" name="14 Cubo">
            <a:extLst>
              <a:ext uri="{FF2B5EF4-FFF2-40B4-BE49-F238E27FC236}">
                <a16:creationId xmlns:a16="http://schemas.microsoft.com/office/drawing/2014/main" id="{779CD6F2-8B6B-43AD-8AA7-1572D0DAFB69}"/>
              </a:ext>
            </a:extLst>
          </p:cNvPr>
          <p:cNvSpPr/>
          <p:nvPr/>
        </p:nvSpPr>
        <p:spPr>
          <a:xfrm>
            <a:off x="1905252" y="4661885"/>
            <a:ext cx="208800"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0" name="14 Cubo">
            <a:extLst>
              <a:ext uri="{FF2B5EF4-FFF2-40B4-BE49-F238E27FC236}">
                <a16:creationId xmlns:a16="http://schemas.microsoft.com/office/drawing/2014/main" id="{7A9BC938-4CA1-4760-BA29-14A3FFB354CC}"/>
              </a:ext>
            </a:extLst>
          </p:cNvPr>
          <p:cNvSpPr/>
          <p:nvPr/>
        </p:nvSpPr>
        <p:spPr>
          <a:xfrm>
            <a:off x="2384403" y="2504972"/>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1" name="14 Cubo">
            <a:extLst>
              <a:ext uri="{FF2B5EF4-FFF2-40B4-BE49-F238E27FC236}">
                <a16:creationId xmlns:a16="http://schemas.microsoft.com/office/drawing/2014/main" id="{A1B47F74-934F-4677-ABA8-D3F433224ED8}"/>
              </a:ext>
            </a:extLst>
          </p:cNvPr>
          <p:cNvSpPr/>
          <p:nvPr/>
        </p:nvSpPr>
        <p:spPr>
          <a:xfrm>
            <a:off x="2623821" y="2504972"/>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2" name="14 Cubo">
            <a:extLst>
              <a:ext uri="{FF2B5EF4-FFF2-40B4-BE49-F238E27FC236}">
                <a16:creationId xmlns:a16="http://schemas.microsoft.com/office/drawing/2014/main" id="{F65D1E09-480E-44B8-8CCE-56D9F46E5627}"/>
              </a:ext>
            </a:extLst>
          </p:cNvPr>
          <p:cNvSpPr/>
          <p:nvPr/>
        </p:nvSpPr>
        <p:spPr>
          <a:xfrm>
            <a:off x="2384403" y="2744629"/>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3" name="14 Cubo">
            <a:extLst>
              <a:ext uri="{FF2B5EF4-FFF2-40B4-BE49-F238E27FC236}">
                <a16:creationId xmlns:a16="http://schemas.microsoft.com/office/drawing/2014/main" id="{C253B7A3-09A1-4142-97A0-0727F6DECF2E}"/>
              </a:ext>
            </a:extLst>
          </p:cNvPr>
          <p:cNvSpPr/>
          <p:nvPr/>
        </p:nvSpPr>
        <p:spPr>
          <a:xfrm>
            <a:off x="2623821" y="2744629"/>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4" name="14 Cubo">
            <a:extLst>
              <a:ext uri="{FF2B5EF4-FFF2-40B4-BE49-F238E27FC236}">
                <a16:creationId xmlns:a16="http://schemas.microsoft.com/office/drawing/2014/main" id="{D7794242-5822-43BB-BC41-6C0CAD158844}"/>
              </a:ext>
            </a:extLst>
          </p:cNvPr>
          <p:cNvSpPr/>
          <p:nvPr/>
        </p:nvSpPr>
        <p:spPr>
          <a:xfrm>
            <a:off x="2384403" y="2984286"/>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5" name="14 Cubo">
            <a:extLst>
              <a:ext uri="{FF2B5EF4-FFF2-40B4-BE49-F238E27FC236}">
                <a16:creationId xmlns:a16="http://schemas.microsoft.com/office/drawing/2014/main" id="{B7AA3FEE-E739-4C96-98B5-A2BA9E2A7189}"/>
              </a:ext>
            </a:extLst>
          </p:cNvPr>
          <p:cNvSpPr/>
          <p:nvPr/>
        </p:nvSpPr>
        <p:spPr>
          <a:xfrm>
            <a:off x="2623821" y="2984286"/>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6" name="14 Cubo">
            <a:extLst>
              <a:ext uri="{FF2B5EF4-FFF2-40B4-BE49-F238E27FC236}">
                <a16:creationId xmlns:a16="http://schemas.microsoft.com/office/drawing/2014/main" id="{A105AD91-F075-4343-8E07-0861514D3980}"/>
              </a:ext>
            </a:extLst>
          </p:cNvPr>
          <p:cNvSpPr/>
          <p:nvPr/>
        </p:nvSpPr>
        <p:spPr>
          <a:xfrm>
            <a:off x="2384403" y="3223943"/>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7" name="14 Cubo">
            <a:extLst>
              <a:ext uri="{FF2B5EF4-FFF2-40B4-BE49-F238E27FC236}">
                <a16:creationId xmlns:a16="http://schemas.microsoft.com/office/drawing/2014/main" id="{0477ADFB-4E0F-4E3F-8D25-4A3A27A6E4E6}"/>
              </a:ext>
            </a:extLst>
          </p:cNvPr>
          <p:cNvSpPr/>
          <p:nvPr/>
        </p:nvSpPr>
        <p:spPr>
          <a:xfrm>
            <a:off x="2623821" y="3223943"/>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8" name="14 Cubo">
            <a:extLst>
              <a:ext uri="{FF2B5EF4-FFF2-40B4-BE49-F238E27FC236}">
                <a16:creationId xmlns:a16="http://schemas.microsoft.com/office/drawing/2014/main" id="{8A14D3FB-94EF-4EF5-87B8-3671116C4FD1}"/>
              </a:ext>
            </a:extLst>
          </p:cNvPr>
          <p:cNvSpPr/>
          <p:nvPr/>
        </p:nvSpPr>
        <p:spPr>
          <a:xfrm>
            <a:off x="2384403" y="3463600"/>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19" name="14 Cubo">
            <a:extLst>
              <a:ext uri="{FF2B5EF4-FFF2-40B4-BE49-F238E27FC236}">
                <a16:creationId xmlns:a16="http://schemas.microsoft.com/office/drawing/2014/main" id="{98F4AF7C-1026-4783-8A69-F941203BAD13}"/>
              </a:ext>
            </a:extLst>
          </p:cNvPr>
          <p:cNvSpPr/>
          <p:nvPr/>
        </p:nvSpPr>
        <p:spPr>
          <a:xfrm>
            <a:off x="2623821" y="3463600"/>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0" name="14 Cubo">
            <a:extLst>
              <a:ext uri="{FF2B5EF4-FFF2-40B4-BE49-F238E27FC236}">
                <a16:creationId xmlns:a16="http://schemas.microsoft.com/office/drawing/2014/main" id="{06C6DAD6-24CF-4026-B2C3-FAE9C288D4CB}"/>
              </a:ext>
            </a:extLst>
          </p:cNvPr>
          <p:cNvSpPr/>
          <p:nvPr/>
        </p:nvSpPr>
        <p:spPr>
          <a:xfrm>
            <a:off x="2384403" y="3703257"/>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1" name="14 Cubo">
            <a:extLst>
              <a:ext uri="{FF2B5EF4-FFF2-40B4-BE49-F238E27FC236}">
                <a16:creationId xmlns:a16="http://schemas.microsoft.com/office/drawing/2014/main" id="{C0797537-0B17-4289-AB1F-707A37ECCD5B}"/>
              </a:ext>
            </a:extLst>
          </p:cNvPr>
          <p:cNvSpPr/>
          <p:nvPr/>
        </p:nvSpPr>
        <p:spPr>
          <a:xfrm>
            <a:off x="2623821" y="3703257"/>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2" name="14 Cubo">
            <a:extLst>
              <a:ext uri="{FF2B5EF4-FFF2-40B4-BE49-F238E27FC236}">
                <a16:creationId xmlns:a16="http://schemas.microsoft.com/office/drawing/2014/main" id="{0026055A-9195-42F1-9349-DE946E9A31D2}"/>
              </a:ext>
            </a:extLst>
          </p:cNvPr>
          <p:cNvSpPr/>
          <p:nvPr/>
        </p:nvSpPr>
        <p:spPr>
          <a:xfrm>
            <a:off x="2383962" y="4420068"/>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3" name="14 Cubo">
            <a:extLst>
              <a:ext uri="{FF2B5EF4-FFF2-40B4-BE49-F238E27FC236}">
                <a16:creationId xmlns:a16="http://schemas.microsoft.com/office/drawing/2014/main" id="{C7C15D14-BAB2-4FB9-BD9D-6F500EFD2396}"/>
              </a:ext>
            </a:extLst>
          </p:cNvPr>
          <p:cNvSpPr/>
          <p:nvPr/>
        </p:nvSpPr>
        <p:spPr>
          <a:xfrm>
            <a:off x="262331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4" name="14 Cubo">
            <a:extLst>
              <a:ext uri="{FF2B5EF4-FFF2-40B4-BE49-F238E27FC236}">
                <a16:creationId xmlns:a16="http://schemas.microsoft.com/office/drawing/2014/main" id="{24B7FE33-8B74-4254-AF61-E4182D04F3AA}"/>
              </a:ext>
            </a:extLst>
          </p:cNvPr>
          <p:cNvSpPr/>
          <p:nvPr/>
        </p:nvSpPr>
        <p:spPr>
          <a:xfrm>
            <a:off x="2383962" y="4661885"/>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5" name="14 Cubo">
            <a:extLst>
              <a:ext uri="{FF2B5EF4-FFF2-40B4-BE49-F238E27FC236}">
                <a16:creationId xmlns:a16="http://schemas.microsoft.com/office/drawing/2014/main" id="{69566169-E815-407E-8981-F7FE9140FDA7}"/>
              </a:ext>
            </a:extLst>
          </p:cNvPr>
          <p:cNvSpPr/>
          <p:nvPr/>
        </p:nvSpPr>
        <p:spPr>
          <a:xfrm>
            <a:off x="262331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6" name="14 Cubo">
            <a:extLst>
              <a:ext uri="{FF2B5EF4-FFF2-40B4-BE49-F238E27FC236}">
                <a16:creationId xmlns:a16="http://schemas.microsoft.com/office/drawing/2014/main" id="{17D4FD6C-9F72-4598-8430-E752F80E0A14}"/>
              </a:ext>
            </a:extLst>
          </p:cNvPr>
          <p:cNvSpPr/>
          <p:nvPr/>
        </p:nvSpPr>
        <p:spPr>
          <a:xfrm>
            <a:off x="2384403" y="3942912"/>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7" name="14 Cubo">
            <a:extLst>
              <a:ext uri="{FF2B5EF4-FFF2-40B4-BE49-F238E27FC236}">
                <a16:creationId xmlns:a16="http://schemas.microsoft.com/office/drawing/2014/main" id="{0B1A5232-7C3A-4AE6-B54E-9B75149180AD}"/>
              </a:ext>
            </a:extLst>
          </p:cNvPr>
          <p:cNvSpPr/>
          <p:nvPr/>
        </p:nvSpPr>
        <p:spPr>
          <a:xfrm>
            <a:off x="2623821" y="3942912"/>
            <a:ext cx="208800" cy="208800"/>
          </a:xfrm>
          <a:prstGeom prst="flowChartProcess">
            <a:avLst/>
          </a:prstGeom>
          <a:solidFill>
            <a:schemeClr val="accent1"/>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8" name="14 Cubo">
            <a:extLst>
              <a:ext uri="{FF2B5EF4-FFF2-40B4-BE49-F238E27FC236}">
                <a16:creationId xmlns:a16="http://schemas.microsoft.com/office/drawing/2014/main" id="{9E327839-9520-48F5-AEAE-52336DE36969}"/>
              </a:ext>
            </a:extLst>
          </p:cNvPr>
          <p:cNvSpPr/>
          <p:nvPr/>
        </p:nvSpPr>
        <p:spPr>
          <a:xfrm>
            <a:off x="2383962" y="4178249"/>
            <a:ext cx="208800" cy="208800"/>
          </a:xfrm>
          <a:prstGeom prst="flowChartProcess">
            <a:avLst/>
          </a:prstGeom>
          <a:solidFill>
            <a:schemeClr val="tx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29" name="14 Cubo">
            <a:extLst>
              <a:ext uri="{FF2B5EF4-FFF2-40B4-BE49-F238E27FC236}">
                <a16:creationId xmlns:a16="http://schemas.microsoft.com/office/drawing/2014/main" id="{BBF9284B-E647-4BD6-8D1C-6F49CC884701}"/>
              </a:ext>
            </a:extLst>
          </p:cNvPr>
          <p:cNvSpPr/>
          <p:nvPr/>
        </p:nvSpPr>
        <p:spPr>
          <a:xfrm>
            <a:off x="2623317" y="4178249"/>
            <a:ext cx="208800" cy="208800"/>
          </a:xfrm>
          <a:prstGeom prst="flowChartProcess">
            <a:avLst/>
          </a:prstGeom>
          <a:noFill/>
          <a:ln w="9525">
            <a:solidFill>
              <a:schemeClr val="bg1">
                <a:lumMod val="5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0" name="14 Cubo">
            <a:extLst>
              <a:ext uri="{FF2B5EF4-FFF2-40B4-BE49-F238E27FC236}">
                <a16:creationId xmlns:a16="http://schemas.microsoft.com/office/drawing/2014/main" id="{50849038-04EE-44E2-A9C7-A618EC3140C7}"/>
              </a:ext>
            </a:extLst>
          </p:cNvPr>
          <p:cNvSpPr/>
          <p:nvPr/>
        </p:nvSpPr>
        <p:spPr>
          <a:xfrm>
            <a:off x="765160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1" name="14 Cubo">
            <a:extLst>
              <a:ext uri="{FF2B5EF4-FFF2-40B4-BE49-F238E27FC236}">
                <a16:creationId xmlns:a16="http://schemas.microsoft.com/office/drawing/2014/main" id="{125213BA-404D-4CA0-8184-1D5EC4C9E6B4}"/>
              </a:ext>
            </a:extLst>
          </p:cNvPr>
          <p:cNvSpPr/>
          <p:nvPr/>
        </p:nvSpPr>
        <p:spPr>
          <a:xfrm>
            <a:off x="286323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2" name="14 Cubo">
            <a:extLst>
              <a:ext uri="{FF2B5EF4-FFF2-40B4-BE49-F238E27FC236}">
                <a16:creationId xmlns:a16="http://schemas.microsoft.com/office/drawing/2014/main" id="{2CDC0BEF-42EE-4C3C-B534-92885E1CF1C1}"/>
              </a:ext>
            </a:extLst>
          </p:cNvPr>
          <p:cNvSpPr/>
          <p:nvPr/>
        </p:nvSpPr>
        <p:spPr>
          <a:xfrm>
            <a:off x="310265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3" name="14 Cubo">
            <a:extLst>
              <a:ext uri="{FF2B5EF4-FFF2-40B4-BE49-F238E27FC236}">
                <a16:creationId xmlns:a16="http://schemas.microsoft.com/office/drawing/2014/main" id="{A9DF6F21-3D09-4AF8-B06A-44F0E6F0BAE7}"/>
              </a:ext>
            </a:extLst>
          </p:cNvPr>
          <p:cNvSpPr/>
          <p:nvPr/>
        </p:nvSpPr>
        <p:spPr>
          <a:xfrm>
            <a:off x="334207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4" name="14 Cubo">
            <a:extLst>
              <a:ext uri="{FF2B5EF4-FFF2-40B4-BE49-F238E27FC236}">
                <a16:creationId xmlns:a16="http://schemas.microsoft.com/office/drawing/2014/main" id="{CCCCC4E6-7895-4EFB-A3A8-710FD4D4238A}"/>
              </a:ext>
            </a:extLst>
          </p:cNvPr>
          <p:cNvSpPr/>
          <p:nvPr/>
        </p:nvSpPr>
        <p:spPr>
          <a:xfrm>
            <a:off x="358149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5" name="14 Cubo">
            <a:extLst>
              <a:ext uri="{FF2B5EF4-FFF2-40B4-BE49-F238E27FC236}">
                <a16:creationId xmlns:a16="http://schemas.microsoft.com/office/drawing/2014/main" id="{B5893C86-6DDD-4685-97BF-480D89A24E99}"/>
              </a:ext>
            </a:extLst>
          </p:cNvPr>
          <p:cNvSpPr/>
          <p:nvPr/>
        </p:nvSpPr>
        <p:spPr>
          <a:xfrm>
            <a:off x="382091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6" name="14 Cubo">
            <a:extLst>
              <a:ext uri="{FF2B5EF4-FFF2-40B4-BE49-F238E27FC236}">
                <a16:creationId xmlns:a16="http://schemas.microsoft.com/office/drawing/2014/main" id="{51C05B7B-AB5B-45E8-B3F9-271D86A33D01}"/>
              </a:ext>
            </a:extLst>
          </p:cNvPr>
          <p:cNvSpPr/>
          <p:nvPr/>
        </p:nvSpPr>
        <p:spPr>
          <a:xfrm>
            <a:off x="4060329"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7" name="14 Cubo">
            <a:extLst>
              <a:ext uri="{FF2B5EF4-FFF2-40B4-BE49-F238E27FC236}">
                <a16:creationId xmlns:a16="http://schemas.microsoft.com/office/drawing/2014/main" id="{3DE4E4BF-0DD4-46AD-ACDD-3DC17B33C813}"/>
              </a:ext>
            </a:extLst>
          </p:cNvPr>
          <p:cNvSpPr/>
          <p:nvPr/>
        </p:nvSpPr>
        <p:spPr>
          <a:xfrm>
            <a:off x="4299747"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8" name="14 Cubo">
            <a:extLst>
              <a:ext uri="{FF2B5EF4-FFF2-40B4-BE49-F238E27FC236}">
                <a16:creationId xmlns:a16="http://schemas.microsoft.com/office/drawing/2014/main" id="{14AB5E9F-7BF1-469C-A67B-AFB45AECB613}"/>
              </a:ext>
            </a:extLst>
          </p:cNvPr>
          <p:cNvSpPr/>
          <p:nvPr/>
        </p:nvSpPr>
        <p:spPr>
          <a:xfrm>
            <a:off x="4539165"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39" name="14 Cubo">
            <a:extLst>
              <a:ext uri="{FF2B5EF4-FFF2-40B4-BE49-F238E27FC236}">
                <a16:creationId xmlns:a16="http://schemas.microsoft.com/office/drawing/2014/main" id="{2F584900-3B6A-4FDC-B519-2E443EBF5D0C}"/>
              </a:ext>
            </a:extLst>
          </p:cNvPr>
          <p:cNvSpPr/>
          <p:nvPr/>
        </p:nvSpPr>
        <p:spPr>
          <a:xfrm>
            <a:off x="4778583"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0" name="14 Cubo">
            <a:extLst>
              <a:ext uri="{FF2B5EF4-FFF2-40B4-BE49-F238E27FC236}">
                <a16:creationId xmlns:a16="http://schemas.microsoft.com/office/drawing/2014/main" id="{A02D613A-9C3A-4B92-93F0-9370D484F54A}"/>
              </a:ext>
            </a:extLst>
          </p:cNvPr>
          <p:cNvSpPr/>
          <p:nvPr/>
        </p:nvSpPr>
        <p:spPr>
          <a:xfrm>
            <a:off x="286323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1" name="14 Cubo">
            <a:extLst>
              <a:ext uri="{FF2B5EF4-FFF2-40B4-BE49-F238E27FC236}">
                <a16:creationId xmlns:a16="http://schemas.microsoft.com/office/drawing/2014/main" id="{E98F768C-B471-4350-AB3A-AE5E8A2251DD}"/>
              </a:ext>
            </a:extLst>
          </p:cNvPr>
          <p:cNvSpPr/>
          <p:nvPr/>
        </p:nvSpPr>
        <p:spPr>
          <a:xfrm>
            <a:off x="310265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2" name="14 Cubo">
            <a:extLst>
              <a:ext uri="{FF2B5EF4-FFF2-40B4-BE49-F238E27FC236}">
                <a16:creationId xmlns:a16="http://schemas.microsoft.com/office/drawing/2014/main" id="{B4C64C5F-2CBF-4B12-8212-012A90B1AD7F}"/>
              </a:ext>
            </a:extLst>
          </p:cNvPr>
          <p:cNvSpPr/>
          <p:nvPr/>
        </p:nvSpPr>
        <p:spPr>
          <a:xfrm>
            <a:off x="334207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3" name="14 Cubo">
            <a:extLst>
              <a:ext uri="{FF2B5EF4-FFF2-40B4-BE49-F238E27FC236}">
                <a16:creationId xmlns:a16="http://schemas.microsoft.com/office/drawing/2014/main" id="{148AA640-EA61-4C11-8B74-31592157A8FD}"/>
              </a:ext>
            </a:extLst>
          </p:cNvPr>
          <p:cNvSpPr/>
          <p:nvPr/>
        </p:nvSpPr>
        <p:spPr>
          <a:xfrm>
            <a:off x="358149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4" name="14 Cubo">
            <a:extLst>
              <a:ext uri="{FF2B5EF4-FFF2-40B4-BE49-F238E27FC236}">
                <a16:creationId xmlns:a16="http://schemas.microsoft.com/office/drawing/2014/main" id="{50319FF9-EC69-4EC3-B64C-D7173431D2C1}"/>
              </a:ext>
            </a:extLst>
          </p:cNvPr>
          <p:cNvSpPr/>
          <p:nvPr/>
        </p:nvSpPr>
        <p:spPr>
          <a:xfrm>
            <a:off x="382091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5" name="14 Cubo">
            <a:extLst>
              <a:ext uri="{FF2B5EF4-FFF2-40B4-BE49-F238E27FC236}">
                <a16:creationId xmlns:a16="http://schemas.microsoft.com/office/drawing/2014/main" id="{DCDACA21-DBC3-4F04-86E1-4F59AE43825C}"/>
              </a:ext>
            </a:extLst>
          </p:cNvPr>
          <p:cNvSpPr/>
          <p:nvPr/>
        </p:nvSpPr>
        <p:spPr>
          <a:xfrm>
            <a:off x="4060329"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6" name="14 Cubo">
            <a:extLst>
              <a:ext uri="{FF2B5EF4-FFF2-40B4-BE49-F238E27FC236}">
                <a16:creationId xmlns:a16="http://schemas.microsoft.com/office/drawing/2014/main" id="{C475AE88-EE94-4160-88D9-C6EC7CC604E2}"/>
              </a:ext>
            </a:extLst>
          </p:cNvPr>
          <p:cNvSpPr/>
          <p:nvPr/>
        </p:nvSpPr>
        <p:spPr>
          <a:xfrm>
            <a:off x="4299747"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7" name="14 Cubo">
            <a:extLst>
              <a:ext uri="{FF2B5EF4-FFF2-40B4-BE49-F238E27FC236}">
                <a16:creationId xmlns:a16="http://schemas.microsoft.com/office/drawing/2014/main" id="{71E8B39C-1C9B-4838-9C14-7D344197A11E}"/>
              </a:ext>
            </a:extLst>
          </p:cNvPr>
          <p:cNvSpPr/>
          <p:nvPr/>
        </p:nvSpPr>
        <p:spPr>
          <a:xfrm>
            <a:off x="4539165"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8" name="14 Cubo">
            <a:extLst>
              <a:ext uri="{FF2B5EF4-FFF2-40B4-BE49-F238E27FC236}">
                <a16:creationId xmlns:a16="http://schemas.microsoft.com/office/drawing/2014/main" id="{A2292DE5-F93A-4D93-B8B8-2943605B9104}"/>
              </a:ext>
            </a:extLst>
          </p:cNvPr>
          <p:cNvSpPr/>
          <p:nvPr/>
        </p:nvSpPr>
        <p:spPr>
          <a:xfrm>
            <a:off x="4778583"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49" name="14 Cubo">
            <a:extLst>
              <a:ext uri="{FF2B5EF4-FFF2-40B4-BE49-F238E27FC236}">
                <a16:creationId xmlns:a16="http://schemas.microsoft.com/office/drawing/2014/main" id="{AB2770EB-DDF2-46AD-B3D4-B899D9461FFD}"/>
              </a:ext>
            </a:extLst>
          </p:cNvPr>
          <p:cNvSpPr/>
          <p:nvPr/>
        </p:nvSpPr>
        <p:spPr>
          <a:xfrm>
            <a:off x="286323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0" name="14 Cubo">
            <a:extLst>
              <a:ext uri="{FF2B5EF4-FFF2-40B4-BE49-F238E27FC236}">
                <a16:creationId xmlns:a16="http://schemas.microsoft.com/office/drawing/2014/main" id="{57015A15-B0CE-4629-92F9-665B9EAA1FDA}"/>
              </a:ext>
            </a:extLst>
          </p:cNvPr>
          <p:cNvSpPr/>
          <p:nvPr/>
        </p:nvSpPr>
        <p:spPr>
          <a:xfrm>
            <a:off x="310265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1" name="14 Cubo">
            <a:extLst>
              <a:ext uri="{FF2B5EF4-FFF2-40B4-BE49-F238E27FC236}">
                <a16:creationId xmlns:a16="http://schemas.microsoft.com/office/drawing/2014/main" id="{9154E6FF-03E6-450E-8724-4C9D60F40110}"/>
              </a:ext>
            </a:extLst>
          </p:cNvPr>
          <p:cNvSpPr/>
          <p:nvPr/>
        </p:nvSpPr>
        <p:spPr>
          <a:xfrm>
            <a:off x="334207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2" name="14 Cubo">
            <a:extLst>
              <a:ext uri="{FF2B5EF4-FFF2-40B4-BE49-F238E27FC236}">
                <a16:creationId xmlns:a16="http://schemas.microsoft.com/office/drawing/2014/main" id="{5399618E-ADE3-4995-89F0-C5949D69FEC9}"/>
              </a:ext>
            </a:extLst>
          </p:cNvPr>
          <p:cNvSpPr/>
          <p:nvPr/>
        </p:nvSpPr>
        <p:spPr>
          <a:xfrm>
            <a:off x="358149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3" name="14 Cubo">
            <a:extLst>
              <a:ext uri="{FF2B5EF4-FFF2-40B4-BE49-F238E27FC236}">
                <a16:creationId xmlns:a16="http://schemas.microsoft.com/office/drawing/2014/main" id="{7E97121A-C06F-465D-A2CE-EFC3BAFFBAC7}"/>
              </a:ext>
            </a:extLst>
          </p:cNvPr>
          <p:cNvSpPr/>
          <p:nvPr/>
        </p:nvSpPr>
        <p:spPr>
          <a:xfrm>
            <a:off x="382091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4" name="14 Cubo">
            <a:extLst>
              <a:ext uri="{FF2B5EF4-FFF2-40B4-BE49-F238E27FC236}">
                <a16:creationId xmlns:a16="http://schemas.microsoft.com/office/drawing/2014/main" id="{BF91F73B-638C-4387-B753-DB67528EED5C}"/>
              </a:ext>
            </a:extLst>
          </p:cNvPr>
          <p:cNvSpPr/>
          <p:nvPr/>
        </p:nvSpPr>
        <p:spPr>
          <a:xfrm>
            <a:off x="4060329"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5" name="14 Cubo">
            <a:extLst>
              <a:ext uri="{FF2B5EF4-FFF2-40B4-BE49-F238E27FC236}">
                <a16:creationId xmlns:a16="http://schemas.microsoft.com/office/drawing/2014/main" id="{FBE41A72-B1DA-4E61-A84D-D9BEF0F809D1}"/>
              </a:ext>
            </a:extLst>
          </p:cNvPr>
          <p:cNvSpPr/>
          <p:nvPr/>
        </p:nvSpPr>
        <p:spPr>
          <a:xfrm>
            <a:off x="4299747"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6" name="14 Cubo">
            <a:extLst>
              <a:ext uri="{FF2B5EF4-FFF2-40B4-BE49-F238E27FC236}">
                <a16:creationId xmlns:a16="http://schemas.microsoft.com/office/drawing/2014/main" id="{4D6ED996-8823-4446-9504-DD65CC261CAD}"/>
              </a:ext>
            </a:extLst>
          </p:cNvPr>
          <p:cNvSpPr/>
          <p:nvPr/>
        </p:nvSpPr>
        <p:spPr>
          <a:xfrm>
            <a:off x="4539165"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7" name="14 Cubo">
            <a:extLst>
              <a:ext uri="{FF2B5EF4-FFF2-40B4-BE49-F238E27FC236}">
                <a16:creationId xmlns:a16="http://schemas.microsoft.com/office/drawing/2014/main" id="{374C93C2-1071-4215-9A80-448DC78CC1DC}"/>
              </a:ext>
            </a:extLst>
          </p:cNvPr>
          <p:cNvSpPr/>
          <p:nvPr/>
        </p:nvSpPr>
        <p:spPr>
          <a:xfrm>
            <a:off x="4778583"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8" name="14 Cubo">
            <a:extLst>
              <a:ext uri="{FF2B5EF4-FFF2-40B4-BE49-F238E27FC236}">
                <a16:creationId xmlns:a16="http://schemas.microsoft.com/office/drawing/2014/main" id="{0664E120-3995-44F9-B91C-7B5A1B6E3C3D}"/>
              </a:ext>
            </a:extLst>
          </p:cNvPr>
          <p:cNvSpPr/>
          <p:nvPr/>
        </p:nvSpPr>
        <p:spPr>
          <a:xfrm>
            <a:off x="286323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59" name="14 Cubo">
            <a:extLst>
              <a:ext uri="{FF2B5EF4-FFF2-40B4-BE49-F238E27FC236}">
                <a16:creationId xmlns:a16="http://schemas.microsoft.com/office/drawing/2014/main" id="{53A5BEB7-04EA-4D0E-8F4E-65D3D1B49147}"/>
              </a:ext>
            </a:extLst>
          </p:cNvPr>
          <p:cNvSpPr/>
          <p:nvPr/>
        </p:nvSpPr>
        <p:spPr>
          <a:xfrm>
            <a:off x="310265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0" name="14 Cubo">
            <a:extLst>
              <a:ext uri="{FF2B5EF4-FFF2-40B4-BE49-F238E27FC236}">
                <a16:creationId xmlns:a16="http://schemas.microsoft.com/office/drawing/2014/main" id="{A8E30D6F-B8C0-4201-BD30-2889D8E89698}"/>
              </a:ext>
            </a:extLst>
          </p:cNvPr>
          <p:cNvSpPr/>
          <p:nvPr/>
        </p:nvSpPr>
        <p:spPr>
          <a:xfrm>
            <a:off x="334207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1" name="14 Cubo">
            <a:extLst>
              <a:ext uri="{FF2B5EF4-FFF2-40B4-BE49-F238E27FC236}">
                <a16:creationId xmlns:a16="http://schemas.microsoft.com/office/drawing/2014/main" id="{A270100A-924E-4022-B31A-E6F127C469A1}"/>
              </a:ext>
            </a:extLst>
          </p:cNvPr>
          <p:cNvSpPr/>
          <p:nvPr/>
        </p:nvSpPr>
        <p:spPr>
          <a:xfrm>
            <a:off x="358149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2" name="14 Cubo">
            <a:extLst>
              <a:ext uri="{FF2B5EF4-FFF2-40B4-BE49-F238E27FC236}">
                <a16:creationId xmlns:a16="http://schemas.microsoft.com/office/drawing/2014/main" id="{3D4EA45B-FF93-4C22-8A57-139983214653}"/>
              </a:ext>
            </a:extLst>
          </p:cNvPr>
          <p:cNvSpPr/>
          <p:nvPr/>
        </p:nvSpPr>
        <p:spPr>
          <a:xfrm>
            <a:off x="382091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3" name="14 Cubo">
            <a:extLst>
              <a:ext uri="{FF2B5EF4-FFF2-40B4-BE49-F238E27FC236}">
                <a16:creationId xmlns:a16="http://schemas.microsoft.com/office/drawing/2014/main" id="{4E6E79E7-A01C-4C15-8B51-396EC41118D9}"/>
              </a:ext>
            </a:extLst>
          </p:cNvPr>
          <p:cNvSpPr/>
          <p:nvPr/>
        </p:nvSpPr>
        <p:spPr>
          <a:xfrm>
            <a:off x="4060329"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4" name="14 Cubo">
            <a:extLst>
              <a:ext uri="{FF2B5EF4-FFF2-40B4-BE49-F238E27FC236}">
                <a16:creationId xmlns:a16="http://schemas.microsoft.com/office/drawing/2014/main" id="{BBA062BC-9145-4730-A179-C3458350385F}"/>
              </a:ext>
            </a:extLst>
          </p:cNvPr>
          <p:cNvSpPr/>
          <p:nvPr/>
        </p:nvSpPr>
        <p:spPr>
          <a:xfrm>
            <a:off x="4299747"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5" name="14 Cubo">
            <a:extLst>
              <a:ext uri="{FF2B5EF4-FFF2-40B4-BE49-F238E27FC236}">
                <a16:creationId xmlns:a16="http://schemas.microsoft.com/office/drawing/2014/main" id="{3F13CFFD-F2AC-4BEB-8CFB-CB87BE02603F}"/>
              </a:ext>
            </a:extLst>
          </p:cNvPr>
          <p:cNvSpPr/>
          <p:nvPr/>
        </p:nvSpPr>
        <p:spPr>
          <a:xfrm>
            <a:off x="4539165"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6" name="14 Cubo">
            <a:extLst>
              <a:ext uri="{FF2B5EF4-FFF2-40B4-BE49-F238E27FC236}">
                <a16:creationId xmlns:a16="http://schemas.microsoft.com/office/drawing/2014/main" id="{83061B96-1318-40A0-9DBD-B7731F99FBAF}"/>
              </a:ext>
            </a:extLst>
          </p:cNvPr>
          <p:cNvSpPr/>
          <p:nvPr/>
        </p:nvSpPr>
        <p:spPr>
          <a:xfrm>
            <a:off x="4778583"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7" name="14 Cubo">
            <a:extLst>
              <a:ext uri="{FF2B5EF4-FFF2-40B4-BE49-F238E27FC236}">
                <a16:creationId xmlns:a16="http://schemas.microsoft.com/office/drawing/2014/main" id="{7B58CE08-35E2-4D7B-9AE7-9CD3A4C0D1E1}"/>
              </a:ext>
            </a:extLst>
          </p:cNvPr>
          <p:cNvSpPr/>
          <p:nvPr/>
        </p:nvSpPr>
        <p:spPr>
          <a:xfrm>
            <a:off x="286323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8" name="14 Cubo">
            <a:extLst>
              <a:ext uri="{FF2B5EF4-FFF2-40B4-BE49-F238E27FC236}">
                <a16:creationId xmlns:a16="http://schemas.microsoft.com/office/drawing/2014/main" id="{34137E00-D612-4B8E-93B1-72F200274080}"/>
              </a:ext>
            </a:extLst>
          </p:cNvPr>
          <p:cNvSpPr/>
          <p:nvPr/>
        </p:nvSpPr>
        <p:spPr>
          <a:xfrm>
            <a:off x="310265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69" name="14 Cubo">
            <a:extLst>
              <a:ext uri="{FF2B5EF4-FFF2-40B4-BE49-F238E27FC236}">
                <a16:creationId xmlns:a16="http://schemas.microsoft.com/office/drawing/2014/main" id="{24FE4DBB-576B-45A8-8CB3-DD484385C46E}"/>
              </a:ext>
            </a:extLst>
          </p:cNvPr>
          <p:cNvSpPr/>
          <p:nvPr/>
        </p:nvSpPr>
        <p:spPr>
          <a:xfrm>
            <a:off x="334207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0" name="14 Cubo">
            <a:extLst>
              <a:ext uri="{FF2B5EF4-FFF2-40B4-BE49-F238E27FC236}">
                <a16:creationId xmlns:a16="http://schemas.microsoft.com/office/drawing/2014/main" id="{0EEE3FE7-37B3-4873-8A52-B12779034F06}"/>
              </a:ext>
            </a:extLst>
          </p:cNvPr>
          <p:cNvSpPr/>
          <p:nvPr/>
        </p:nvSpPr>
        <p:spPr>
          <a:xfrm>
            <a:off x="358149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1" name="14 Cubo">
            <a:extLst>
              <a:ext uri="{FF2B5EF4-FFF2-40B4-BE49-F238E27FC236}">
                <a16:creationId xmlns:a16="http://schemas.microsoft.com/office/drawing/2014/main" id="{A5EF2334-6D3F-4574-8984-FB5A174CBABA}"/>
              </a:ext>
            </a:extLst>
          </p:cNvPr>
          <p:cNvSpPr/>
          <p:nvPr/>
        </p:nvSpPr>
        <p:spPr>
          <a:xfrm>
            <a:off x="382091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2" name="14 Cubo">
            <a:extLst>
              <a:ext uri="{FF2B5EF4-FFF2-40B4-BE49-F238E27FC236}">
                <a16:creationId xmlns:a16="http://schemas.microsoft.com/office/drawing/2014/main" id="{768E8C0B-0821-42B8-8EAA-D16026BA79B1}"/>
              </a:ext>
            </a:extLst>
          </p:cNvPr>
          <p:cNvSpPr/>
          <p:nvPr/>
        </p:nvSpPr>
        <p:spPr>
          <a:xfrm>
            <a:off x="4060329"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3" name="14 Cubo">
            <a:extLst>
              <a:ext uri="{FF2B5EF4-FFF2-40B4-BE49-F238E27FC236}">
                <a16:creationId xmlns:a16="http://schemas.microsoft.com/office/drawing/2014/main" id="{7F2FC6C4-6EDC-4EF7-AE66-9DD418A88CD6}"/>
              </a:ext>
            </a:extLst>
          </p:cNvPr>
          <p:cNvSpPr/>
          <p:nvPr/>
        </p:nvSpPr>
        <p:spPr>
          <a:xfrm>
            <a:off x="4299747"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4" name="14 Cubo">
            <a:extLst>
              <a:ext uri="{FF2B5EF4-FFF2-40B4-BE49-F238E27FC236}">
                <a16:creationId xmlns:a16="http://schemas.microsoft.com/office/drawing/2014/main" id="{918077E1-1CD1-4257-861D-727FC1534CA8}"/>
              </a:ext>
            </a:extLst>
          </p:cNvPr>
          <p:cNvSpPr/>
          <p:nvPr/>
        </p:nvSpPr>
        <p:spPr>
          <a:xfrm>
            <a:off x="4539165"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5" name="14 Cubo">
            <a:extLst>
              <a:ext uri="{FF2B5EF4-FFF2-40B4-BE49-F238E27FC236}">
                <a16:creationId xmlns:a16="http://schemas.microsoft.com/office/drawing/2014/main" id="{C34997B3-5F98-45EB-A4F1-C51DC7971FDE}"/>
              </a:ext>
            </a:extLst>
          </p:cNvPr>
          <p:cNvSpPr/>
          <p:nvPr/>
        </p:nvSpPr>
        <p:spPr>
          <a:xfrm>
            <a:off x="4778583"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6" name="14 Cubo">
            <a:extLst>
              <a:ext uri="{FF2B5EF4-FFF2-40B4-BE49-F238E27FC236}">
                <a16:creationId xmlns:a16="http://schemas.microsoft.com/office/drawing/2014/main" id="{C7424141-4165-41FB-A922-781D995582BF}"/>
              </a:ext>
            </a:extLst>
          </p:cNvPr>
          <p:cNvSpPr/>
          <p:nvPr/>
        </p:nvSpPr>
        <p:spPr>
          <a:xfrm>
            <a:off x="286323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7" name="14 Cubo">
            <a:extLst>
              <a:ext uri="{FF2B5EF4-FFF2-40B4-BE49-F238E27FC236}">
                <a16:creationId xmlns:a16="http://schemas.microsoft.com/office/drawing/2014/main" id="{39DDC883-BA90-4170-BA02-BD085B84BFE3}"/>
              </a:ext>
            </a:extLst>
          </p:cNvPr>
          <p:cNvSpPr/>
          <p:nvPr/>
        </p:nvSpPr>
        <p:spPr>
          <a:xfrm>
            <a:off x="310265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8" name="14 Cubo">
            <a:extLst>
              <a:ext uri="{FF2B5EF4-FFF2-40B4-BE49-F238E27FC236}">
                <a16:creationId xmlns:a16="http://schemas.microsoft.com/office/drawing/2014/main" id="{21A6249D-5E7D-4ABE-BDA2-7DCC70A5B788}"/>
              </a:ext>
            </a:extLst>
          </p:cNvPr>
          <p:cNvSpPr/>
          <p:nvPr/>
        </p:nvSpPr>
        <p:spPr>
          <a:xfrm>
            <a:off x="334207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79" name="14 Cubo">
            <a:extLst>
              <a:ext uri="{FF2B5EF4-FFF2-40B4-BE49-F238E27FC236}">
                <a16:creationId xmlns:a16="http://schemas.microsoft.com/office/drawing/2014/main" id="{92C85C94-D8A6-49C1-BE93-13A5308B1592}"/>
              </a:ext>
            </a:extLst>
          </p:cNvPr>
          <p:cNvSpPr/>
          <p:nvPr/>
        </p:nvSpPr>
        <p:spPr>
          <a:xfrm>
            <a:off x="358149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0" name="14 Cubo">
            <a:extLst>
              <a:ext uri="{FF2B5EF4-FFF2-40B4-BE49-F238E27FC236}">
                <a16:creationId xmlns:a16="http://schemas.microsoft.com/office/drawing/2014/main" id="{B25371C6-0B72-42F9-A21F-583B2A85A009}"/>
              </a:ext>
            </a:extLst>
          </p:cNvPr>
          <p:cNvSpPr/>
          <p:nvPr/>
        </p:nvSpPr>
        <p:spPr>
          <a:xfrm>
            <a:off x="382091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1" name="14 Cubo">
            <a:extLst>
              <a:ext uri="{FF2B5EF4-FFF2-40B4-BE49-F238E27FC236}">
                <a16:creationId xmlns:a16="http://schemas.microsoft.com/office/drawing/2014/main" id="{EEF18008-DEEA-4A73-BAA9-0A3A6C676057}"/>
              </a:ext>
            </a:extLst>
          </p:cNvPr>
          <p:cNvSpPr/>
          <p:nvPr/>
        </p:nvSpPr>
        <p:spPr>
          <a:xfrm>
            <a:off x="4060329"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2" name="14 Cubo">
            <a:extLst>
              <a:ext uri="{FF2B5EF4-FFF2-40B4-BE49-F238E27FC236}">
                <a16:creationId xmlns:a16="http://schemas.microsoft.com/office/drawing/2014/main" id="{241FD18F-92C8-49B4-A00B-87D4E9F11D1A}"/>
              </a:ext>
            </a:extLst>
          </p:cNvPr>
          <p:cNvSpPr/>
          <p:nvPr/>
        </p:nvSpPr>
        <p:spPr>
          <a:xfrm>
            <a:off x="4299747"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3" name="14 Cubo">
            <a:extLst>
              <a:ext uri="{FF2B5EF4-FFF2-40B4-BE49-F238E27FC236}">
                <a16:creationId xmlns:a16="http://schemas.microsoft.com/office/drawing/2014/main" id="{25A8E558-DE92-4C08-A4A5-B6B7935A5C87}"/>
              </a:ext>
            </a:extLst>
          </p:cNvPr>
          <p:cNvSpPr/>
          <p:nvPr/>
        </p:nvSpPr>
        <p:spPr>
          <a:xfrm>
            <a:off x="4539165"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4" name="14 Cubo">
            <a:extLst>
              <a:ext uri="{FF2B5EF4-FFF2-40B4-BE49-F238E27FC236}">
                <a16:creationId xmlns:a16="http://schemas.microsoft.com/office/drawing/2014/main" id="{25469145-A2B3-4833-812A-18842C7075EA}"/>
              </a:ext>
            </a:extLst>
          </p:cNvPr>
          <p:cNvSpPr/>
          <p:nvPr/>
        </p:nvSpPr>
        <p:spPr>
          <a:xfrm>
            <a:off x="4778583"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5" name="14 Cubo">
            <a:extLst>
              <a:ext uri="{FF2B5EF4-FFF2-40B4-BE49-F238E27FC236}">
                <a16:creationId xmlns:a16="http://schemas.microsoft.com/office/drawing/2014/main" id="{2CF5C972-C107-4A1A-BA40-3E73F9F4BDBD}"/>
              </a:ext>
            </a:extLst>
          </p:cNvPr>
          <p:cNvSpPr/>
          <p:nvPr/>
        </p:nvSpPr>
        <p:spPr>
          <a:xfrm>
            <a:off x="286267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6" name="14 Cubo">
            <a:extLst>
              <a:ext uri="{FF2B5EF4-FFF2-40B4-BE49-F238E27FC236}">
                <a16:creationId xmlns:a16="http://schemas.microsoft.com/office/drawing/2014/main" id="{48078C3D-2543-4F1F-981D-AE80228ADAFA}"/>
              </a:ext>
            </a:extLst>
          </p:cNvPr>
          <p:cNvSpPr/>
          <p:nvPr/>
        </p:nvSpPr>
        <p:spPr>
          <a:xfrm>
            <a:off x="310202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7" name="14 Cubo">
            <a:extLst>
              <a:ext uri="{FF2B5EF4-FFF2-40B4-BE49-F238E27FC236}">
                <a16:creationId xmlns:a16="http://schemas.microsoft.com/office/drawing/2014/main" id="{8F0684AE-B783-448E-8545-36F923F4B2DA}"/>
              </a:ext>
            </a:extLst>
          </p:cNvPr>
          <p:cNvSpPr/>
          <p:nvPr/>
        </p:nvSpPr>
        <p:spPr>
          <a:xfrm>
            <a:off x="334138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8" name="14 Cubo">
            <a:extLst>
              <a:ext uri="{FF2B5EF4-FFF2-40B4-BE49-F238E27FC236}">
                <a16:creationId xmlns:a16="http://schemas.microsoft.com/office/drawing/2014/main" id="{B3A049D0-7EAF-407B-82DF-56DE43949B6B}"/>
              </a:ext>
            </a:extLst>
          </p:cNvPr>
          <p:cNvSpPr/>
          <p:nvPr/>
        </p:nvSpPr>
        <p:spPr>
          <a:xfrm>
            <a:off x="358073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89" name="14 Cubo">
            <a:extLst>
              <a:ext uri="{FF2B5EF4-FFF2-40B4-BE49-F238E27FC236}">
                <a16:creationId xmlns:a16="http://schemas.microsoft.com/office/drawing/2014/main" id="{24AC4B2F-0E6E-4856-9D2D-D0D6236F6DC2}"/>
              </a:ext>
            </a:extLst>
          </p:cNvPr>
          <p:cNvSpPr/>
          <p:nvPr/>
        </p:nvSpPr>
        <p:spPr>
          <a:xfrm>
            <a:off x="382009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0" name="14 Cubo">
            <a:extLst>
              <a:ext uri="{FF2B5EF4-FFF2-40B4-BE49-F238E27FC236}">
                <a16:creationId xmlns:a16="http://schemas.microsoft.com/office/drawing/2014/main" id="{655600B1-8726-4428-8EAA-4119E786DFA3}"/>
              </a:ext>
            </a:extLst>
          </p:cNvPr>
          <p:cNvSpPr/>
          <p:nvPr/>
        </p:nvSpPr>
        <p:spPr>
          <a:xfrm>
            <a:off x="405944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1" name="14 Cubo">
            <a:extLst>
              <a:ext uri="{FF2B5EF4-FFF2-40B4-BE49-F238E27FC236}">
                <a16:creationId xmlns:a16="http://schemas.microsoft.com/office/drawing/2014/main" id="{A9E4F7A1-B8EF-4D01-9F5A-045BD23E1519}"/>
              </a:ext>
            </a:extLst>
          </p:cNvPr>
          <p:cNvSpPr/>
          <p:nvPr/>
        </p:nvSpPr>
        <p:spPr>
          <a:xfrm>
            <a:off x="429880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2" name="14 Cubo">
            <a:extLst>
              <a:ext uri="{FF2B5EF4-FFF2-40B4-BE49-F238E27FC236}">
                <a16:creationId xmlns:a16="http://schemas.microsoft.com/office/drawing/2014/main" id="{EC754A59-7A48-4D97-954B-3F500F819CCD}"/>
              </a:ext>
            </a:extLst>
          </p:cNvPr>
          <p:cNvSpPr/>
          <p:nvPr/>
        </p:nvSpPr>
        <p:spPr>
          <a:xfrm>
            <a:off x="453815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3" name="14 Cubo">
            <a:extLst>
              <a:ext uri="{FF2B5EF4-FFF2-40B4-BE49-F238E27FC236}">
                <a16:creationId xmlns:a16="http://schemas.microsoft.com/office/drawing/2014/main" id="{20309618-42B5-459B-8ADD-5F0C5C0BD75E}"/>
              </a:ext>
            </a:extLst>
          </p:cNvPr>
          <p:cNvSpPr/>
          <p:nvPr/>
        </p:nvSpPr>
        <p:spPr>
          <a:xfrm>
            <a:off x="4777512"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4" name="14 Cubo">
            <a:extLst>
              <a:ext uri="{FF2B5EF4-FFF2-40B4-BE49-F238E27FC236}">
                <a16:creationId xmlns:a16="http://schemas.microsoft.com/office/drawing/2014/main" id="{DA3C1D7F-B590-4E3A-BD12-78D585414613}"/>
              </a:ext>
            </a:extLst>
          </p:cNvPr>
          <p:cNvSpPr/>
          <p:nvPr/>
        </p:nvSpPr>
        <p:spPr>
          <a:xfrm>
            <a:off x="286267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5" name="14 Cubo">
            <a:extLst>
              <a:ext uri="{FF2B5EF4-FFF2-40B4-BE49-F238E27FC236}">
                <a16:creationId xmlns:a16="http://schemas.microsoft.com/office/drawing/2014/main" id="{F36F4CAA-BB8E-4EEA-AA4C-59283B1D346B}"/>
              </a:ext>
            </a:extLst>
          </p:cNvPr>
          <p:cNvSpPr/>
          <p:nvPr/>
        </p:nvSpPr>
        <p:spPr>
          <a:xfrm>
            <a:off x="310202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6" name="14 Cubo">
            <a:extLst>
              <a:ext uri="{FF2B5EF4-FFF2-40B4-BE49-F238E27FC236}">
                <a16:creationId xmlns:a16="http://schemas.microsoft.com/office/drawing/2014/main" id="{4FC955AC-7FB0-463A-9068-1EEAACDE4FA9}"/>
              </a:ext>
            </a:extLst>
          </p:cNvPr>
          <p:cNvSpPr/>
          <p:nvPr/>
        </p:nvSpPr>
        <p:spPr>
          <a:xfrm>
            <a:off x="334138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7" name="14 Cubo">
            <a:extLst>
              <a:ext uri="{FF2B5EF4-FFF2-40B4-BE49-F238E27FC236}">
                <a16:creationId xmlns:a16="http://schemas.microsoft.com/office/drawing/2014/main" id="{3F88880B-FF33-483A-9FC8-D7EC7150F5A0}"/>
              </a:ext>
            </a:extLst>
          </p:cNvPr>
          <p:cNvSpPr/>
          <p:nvPr/>
        </p:nvSpPr>
        <p:spPr>
          <a:xfrm>
            <a:off x="358073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8" name="14 Cubo">
            <a:extLst>
              <a:ext uri="{FF2B5EF4-FFF2-40B4-BE49-F238E27FC236}">
                <a16:creationId xmlns:a16="http://schemas.microsoft.com/office/drawing/2014/main" id="{C470113F-94A0-4DB8-84B9-B657191F8DC1}"/>
              </a:ext>
            </a:extLst>
          </p:cNvPr>
          <p:cNvSpPr/>
          <p:nvPr/>
        </p:nvSpPr>
        <p:spPr>
          <a:xfrm>
            <a:off x="382009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699" name="14 Cubo">
            <a:extLst>
              <a:ext uri="{FF2B5EF4-FFF2-40B4-BE49-F238E27FC236}">
                <a16:creationId xmlns:a16="http://schemas.microsoft.com/office/drawing/2014/main" id="{BBD5AB95-0253-44C1-8B34-61263E5C7F0D}"/>
              </a:ext>
            </a:extLst>
          </p:cNvPr>
          <p:cNvSpPr/>
          <p:nvPr/>
        </p:nvSpPr>
        <p:spPr>
          <a:xfrm>
            <a:off x="405944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0" name="14 Cubo">
            <a:extLst>
              <a:ext uri="{FF2B5EF4-FFF2-40B4-BE49-F238E27FC236}">
                <a16:creationId xmlns:a16="http://schemas.microsoft.com/office/drawing/2014/main" id="{6817ADF9-ECC0-488F-A66C-CCC3EEBA9FD1}"/>
              </a:ext>
            </a:extLst>
          </p:cNvPr>
          <p:cNvSpPr/>
          <p:nvPr/>
        </p:nvSpPr>
        <p:spPr>
          <a:xfrm>
            <a:off x="429880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1" name="14 Cubo">
            <a:extLst>
              <a:ext uri="{FF2B5EF4-FFF2-40B4-BE49-F238E27FC236}">
                <a16:creationId xmlns:a16="http://schemas.microsoft.com/office/drawing/2014/main" id="{3832674D-BFB3-4C0D-8A2D-62717B9EDA52}"/>
              </a:ext>
            </a:extLst>
          </p:cNvPr>
          <p:cNvSpPr/>
          <p:nvPr/>
        </p:nvSpPr>
        <p:spPr>
          <a:xfrm>
            <a:off x="453815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2" name="14 Cubo">
            <a:extLst>
              <a:ext uri="{FF2B5EF4-FFF2-40B4-BE49-F238E27FC236}">
                <a16:creationId xmlns:a16="http://schemas.microsoft.com/office/drawing/2014/main" id="{29929693-F5F0-4711-A596-9A53E6E27377}"/>
              </a:ext>
            </a:extLst>
          </p:cNvPr>
          <p:cNvSpPr/>
          <p:nvPr/>
        </p:nvSpPr>
        <p:spPr>
          <a:xfrm>
            <a:off x="4777512"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3" name="14 Cubo">
            <a:extLst>
              <a:ext uri="{FF2B5EF4-FFF2-40B4-BE49-F238E27FC236}">
                <a16:creationId xmlns:a16="http://schemas.microsoft.com/office/drawing/2014/main" id="{80F1B0BD-6B0A-4FE2-BDA5-6CFF9664109E}"/>
              </a:ext>
            </a:extLst>
          </p:cNvPr>
          <p:cNvSpPr/>
          <p:nvPr/>
        </p:nvSpPr>
        <p:spPr>
          <a:xfrm>
            <a:off x="286323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4" name="14 Cubo">
            <a:extLst>
              <a:ext uri="{FF2B5EF4-FFF2-40B4-BE49-F238E27FC236}">
                <a16:creationId xmlns:a16="http://schemas.microsoft.com/office/drawing/2014/main" id="{06F242F4-BFE6-4F48-9CD3-A22D82A6F081}"/>
              </a:ext>
            </a:extLst>
          </p:cNvPr>
          <p:cNvSpPr/>
          <p:nvPr/>
        </p:nvSpPr>
        <p:spPr>
          <a:xfrm>
            <a:off x="310265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5" name="14 Cubo">
            <a:extLst>
              <a:ext uri="{FF2B5EF4-FFF2-40B4-BE49-F238E27FC236}">
                <a16:creationId xmlns:a16="http://schemas.microsoft.com/office/drawing/2014/main" id="{C13D02AD-FDA3-4EFA-B976-92CE211207D3}"/>
              </a:ext>
            </a:extLst>
          </p:cNvPr>
          <p:cNvSpPr/>
          <p:nvPr/>
        </p:nvSpPr>
        <p:spPr>
          <a:xfrm>
            <a:off x="334207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6" name="14 Cubo">
            <a:extLst>
              <a:ext uri="{FF2B5EF4-FFF2-40B4-BE49-F238E27FC236}">
                <a16:creationId xmlns:a16="http://schemas.microsoft.com/office/drawing/2014/main" id="{270833BE-FF7D-4F43-9AF3-38EB56EE1E7B}"/>
              </a:ext>
            </a:extLst>
          </p:cNvPr>
          <p:cNvSpPr/>
          <p:nvPr/>
        </p:nvSpPr>
        <p:spPr>
          <a:xfrm>
            <a:off x="358149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7" name="14 Cubo">
            <a:extLst>
              <a:ext uri="{FF2B5EF4-FFF2-40B4-BE49-F238E27FC236}">
                <a16:creationId xmlns:a16="http://schemas.microsoft.com/office/drawing/2014/main" id="{E973CE50-3283-4E94-AE30-586F9ACFACD0}"/>
              </a:ext>
            </a:extLst>
          </p:cNvPr>
          <p:cNvSpPr/>
          <p:nvPr/>
        </p:nvSpPr>
        <p:spPr>
          <a:xfrm>
            <a:off x="382091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8" name="14 Cubo">
            <a:extLst>
              <a:ext uri="{FF2B5EF4-FFF2-40B4-BE49-F238E27FC236}">
                <a16:creationId xmlns:a16="http://schemas.microsoft.com/office/drawing/2014/main" id="{BA299730-D558-4CBB-AD4C-211EC138F4D7}"/>
              </a:ext>
            </a:extLst>
          </p:cNvPr>
          <p:cNvSpPr/>
          <p:nvPr/>
        </p:nvSpPr>
        <p:spPr>
          <a:xfrm>
            <a:off x="4060329"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09" name="14 Cubo">
            <a:extLst>
              <a:ext uri="{FF2B5EF4-FFF2-40B4-BE49-F238E27FC236}">
                <a16:creationId xmlns:a16="http://schemas.microsoft.com/office/drawing/2014/main" id="{C50AD64D-BE0B-4020-AADF-CED829FC8113}"/>
              </a:ext>
            </a:extLst>
          </p:cNvPr>
          <p:cNvSpPr/>
          <p:nvPr/>
        </p:nvSpPr>
        <p:spPr>
          <a:xfrm>
            <a:off x="4299747"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0" name="14 Cubo">
            <a:extLst>
              <a:ext uri="{FF2B5EF4-FFF2-40B4-BE49-F238E27FC236}">
                <a16:creationId xmlns:a16="http://schemas.microsoft.com/office/drawing/2014/main" id="{E15D2F0A-CB13-4572-9E5D-34B8A6592884}"/>
              </a:ext>
            </a:extLst>
          </p:cNvPr>
          <p:cNvSpPr/>
          <p:nvPr/>
        </p:nvSpPr>
        <p:spPr>
          <a:xfrm>
            <a:off x="4539165"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1" name="14 Cubo">
            <a:extLst>
              <a:ext uri="{FF2B5EF4-FFF2-40B4-BE49-F238E27FC236}">
                <a16:creationId xmlns:a16="http://schemas.microsoft.com/office/drawing/2014/main" id="{BC0D6578-740C-4CE4-A064-239C9192FBF5}"/>
              </a:ext>
            </a:extLst>
          </p:cNvPr>
          <p:cNvSpPr/>
          <p:nvPr/>
        </p:nvSpPr>
        <p:spPr>
          <a:xfrm>
            <a:off x="4778583"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2" name="14 Cubo">
            <a:extLst>
              <a:ext uri="{FF2B5EF4-FFF2-40B4-BE49-F238E27FC236}">
                <a16:creationId xmlns:a16="http://schemas.microsoft.com/office/drawing/2014/main" id="{7E0BD107-C376-47C3-BB33-45CA0D3C20CB}"/>
              </a:ext>
            </a:extLst>
          </p:cNvPr>
          <p:cNvSpPr/>
          <p:nvPr/>
        </p:nvSpPr>
        <p:spPr>
          <a:xfrm>
            <a:off x="286267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3" name="14 Cubo">
            <a:extLst>
              <a:ext uri="{FF2B5EF4-FFF2-40B4-BE49-F238E27FC236}">
                <a16:creationId xmlns:a16="http://schemas.microsoft.com/office/drawing/2014/main" id="{8ABF3975-83E3-4579-B192-B549A11F3186}"/>
              </a:ext>
            </a:extLst>
          </p:cNvPr>
          <p:cNvSpPr/>
          <p:nvPr/>
        </p:nvSpPr>
        <p:spPr>
          <a:xfrm>
            <a:off x="310202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4" name="14 Cubo">
            <a:extLst>
              <a:ext uri="{FF2B5EF4-FFF2-40B4-BE49-F238E27FC236}">
                <a16:creationId xmlns:a16="http://schemas.microsoft.com/office/drawing/2014/main" id="{98B8E75B-0430-47D2-A076-23846F3AF63D}"/>
              </a:ext>
            </a:extLst>
          </p:cNvPr>
          <p:cNvSpPr/>
          <p:nvPr/>
        </p:nvSpPr>
        <p:spPr>
          <a:xfrm>
            <a:off x="334138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5" name="14 Cubo">
            <a:extLst>
              <a:ext uri="{FF2B5EF4-FFF2-40B4-BE49-F238E27FC236}">
                <a16:creationId xmlns:a16="http://schemas.microsoft.com/office/drawing/2014/main" id="{BC94624F-C6D5-4770-AC3A-01000C4CC534}"/>
              </a:ext>
            </a:extLst>
          </p:cNvPr>
          <p:cNvSpPr/>
          <p:nvPr/>
        </p:nvSpPr>
        <p:spPr>
          <a:xfrm>
            <a:off x="358073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6" name="14 Cubo">
            <a:extLst>
              <a:ext uri="{FF2B5EF4-FFF2-40B4-BE49-F238E27FC236}">
                <a16:creationId xmlns:a16="http://schemas.microsoft.com/office/drawing/2014/main" id="{F926C7F5-67DE-42FC-AEFE-2A6D21558FF8}"/>
              </a:ext>
            </a:extLst>
          </p:cNvPr>
          <p:cNvSpPr/>
          <p:nvPr/>
        </p:nvSpPr>
        <p:spPr>
          <a:xfrm>
            <a:off x="382009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7" name="14 Cubo">
            <a:extLst>
              <a:ext uri="{FF2B5EF4-FFF2-40B4-BE49-F238E27FC236}">
                <a16:creationId xmlns:a16="http://schemas.microsoft.com/office/drawing/2014/main" id="{7FE48C7F-A598-496B-9394-4630E20F3AE6}"/>
              </a:ext>
            </a:extLst>
          </p:cNvPr>
          <p:cNvSpPr/>
          <p:nvPr/>
        </p:nvSpPr>
        <p:spPr>
          <a:xfrm>
            <a:off x="405944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8" name="14 Cubo">
            <a:extLst>
              <a:ext uri="{FF2B5EF4-FFF2-40B4-BE49-F238E27FC236}">
                <a16:creationId xmlns:a16="http://schemas.microsoft.com/office/drawing/2014/main" id="{683653A9-6776-4ECB-9E96-A44A547F9F8E}"/>
              </a:ext>
            </a:extLst>
          </p:cNvPr>
          <p:cNvSpPr/>
          <p:nvPr/>
        </p:nvSpPr>
        <p:spPr>
          <a:xfrm>
            <a:off x="429880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19" name="14 Cubo">
            <a:extLst>
              <a:ext uri="{FF2B5EF4-FFF2-40B4-BE49-F238E27FC236}">
                <a16:creationId xmlns:a16="http://schemas.microsoft.com/office/drawing/2014/main" id="{F891591B-5D6A-447F-B12B-820380C2FD98}"/>
              </a:ext>
            </a:extLst>
          </p:cNvPr>
          <p:cNvSpPr/>
          <p:nvPr/>
        </p:nvSpPr>
        <p:spPr>
          <a:xfrm>
            <a:off x="453815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0" name="14 Cubo">
            <a:extLst>
              <a:ext uri="{FF2B5EF4-FFF2-40B4-BE49-F238E27FC236}">
                <a16:creationId xmlns:a16="http://schemas.microsoft.com/office/drawing/2014/main" id="{DD8BBD12-6FE4-4C18-A0BA-FB9CAF1A70F3}"/>
              </a:ext>
            </a:extLst>
          </p:cNvPr>
          <p:cNvSpPr/>
          <p:nvPr/>
        </p:nvSpPr>
        <p:spPr>
          <a:xfrm>
            <a:off x="4777512"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1" name="14 Cubo">
            <a:extLst>
              <a:ext uri="{FF2B5EF4-FFF2-40B4-BE49-F238E27FC236}">
                <a16:creationId xmlns:a16="http://schemas.microsoft.com/office/drawing/2014/main" id="{7D096ECB-726D-4A06-80AB-C6D0C43D2A09}"/>
              </a:ext>
            </a:extLst>
          </p:cNvPr>
          <p:cNvSpPr/>
          <p:nvPr/>
        </p:nvSpPr>
        <p:spPr>
          <a:xfrm>
            <a:off x="5018001" y="250497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22" name="14 Cubo">
            <a:extLst>
              <a:ext uri="{FF2B5EF4-FFF2-40B4-BE49-F238E27FC236}">
                <a16:creationId xmlns:a16="http://schemas.microsoft.com/office/drawing/2014/main" id="{0F882A5A-E42F-44B6-B771-75F0029F6D86}"/>
              </a:ext>
            </a:extLst>
          </p:cNvPr>
          <p:cNvSpPr/>
          <p:nvPr/>
        </p:nvSpPr>
        <p:spPr>
          <a:xfrm>
            <a:off x="5257419"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3" name="14 Cubo">
            <a:extLst>
              <a:ext uri="{FF2B5EF4-FFF2-40B4-BE49-F238E27FC236}">
                <a16:creationId xmlns:a16="http://schemas.microsoft.com/office/drawing/2014/main" id="{B5FB464E-D3B4-4AAC-9B37-D35E77F435B2}"/>
              </a:ext>
            </a:extLst>
          </p:cNvPr>
          <p:cNvSpPr/>
          <p:nvPr/>
        </p:nvSpPr>
        <p:spPr>
          <a:xfrm>
            <a:off x="5495577"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4" name="14 Cubo">
            <a:extLst>
              <a:ext uri="{FF2B5EF4-FFF2-40B4-BE49-F238E27FC236}">
                <a16:creationId xmlns:a16="http://schemas.microsoft.com/office/drawing/2014/main" id="{BC4D874D-AFF0-4CB8-94EC-519FB7032075}"/>
              </a:ext>
            </a:extLst>
          </p:cNvPr>
          <p:cNvSpPr/>
          <p:nvPr/>
        </p:nvSpPr>
        <p:spPr>
          <a:xfrm>
            <a:off x="5736255"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5" name="14 Cubo">
            <a:extLst>
              <a:ext uri="{FF2B5EF4-FFF2-40B4-BE49-F238E27FC236}">
                <a16:creationId xmlns:a16="http://schemas.microsoft.com/office/drawing/2014/main" id="{F1EB0D57-C2BA-4D99-8787-DDC878778E12}"/>
              </a:ext>
            </a:extLst>
          </p:cNvPr>
          <p:cNvSpPr/>
          <p:nvPr/>
        </p:nvSpPr>
        <p:spPr>
          <a:xfrm>
            <a:off x="5974980"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6" name="14 Cubo">
            <a:extLst>
              <a:ext uri="{FF2B5EF4-FFF2-40B4-BE49-F238E27FC236}">
                <a16:creationId xmlns:a16="http://schemas.microsoft.com/office/drawing/2014/main" id="{A4B179A2-DF50-4DB6-A933-A4E16CDDAD24}"/>
              </a:ext>
            </a:extLst>
          </p:cNvPr>
          <p:cNvSpPr/>
          <p:nvPr/>
        </p:nvSpPr>
        <p:spPr>
          <a:xfrm>
            <a:off x="6214366"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27" name="14 Cubo">
            <a:extLst>
              <a:ext uri="{FF2B5EF4-FFF2-40B4-BE49-F238E27FC236}">
                <a16:creationId xmlns:a16="http://schemas.microsoft.com/office/drawing/2014/main" id="{536E2963-8156-4E71-BC7B-8B1C274F1874}"/>
              </a:ext>
            </a:extLst>
          </p:cNvPr>
          <p:cNvSpPr/>
          <p:nvPr/>
        </p:nvSpPr>
        <p:spPr>
          <a:xfrm>
            <a:off x="6453753"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8" name="14 Cubo">
            <a:extLst>
              <a:ext uri="{FF2B5EF4-FFF2-40B4-BE49-F238E27FC236}">
                <a16:creationId xmlns:a16="http://schemas.microsoft.com/office/drawing/2014/main" id="{1D7CC48E-0A82-4974-8D55-30CB7AD909C3}"/>
              </a:ext>
            </a:extLst>
          </p:cNvPr>
          <p:cNvSpPr/>
          <p:nvPr/>
        </p:nvSpPr>
        <p:spPr>
          <a:xfrm>
            <a:off x="6693139"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29" name="14 Cubo">
            <a:extLst>
              <a:ext uri="{FF2B5EF4-FFF2-40B4-BE49-F238E27FC236}">
                <a16:creationId xmlns:a16="http://schemas.microsoft.com/office/drawing/2014/main" id="{8469A4A4-BBAE-46CE-A7D5-E704624024D2}"/>
              </a:ext>
            </a:extLst>
          </p:cNvPr>
          <p:cNvSpPr/>
          <p:nvPr/>
        </p:nvSpPr>
        <p:spPr>
          <a:xfrm>
            <a:off x="6932526" y="250497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0" name="14 Cubo">
            <a:extLst>
              <a:ext uri="{FF2B5EF4-FFF2-40B4-BE49-F238E27FC236}">
                <a16:creationId xmlns:a16="http://schemas.microsoft.com/office/drawing/2014/main" id="{93F7EE2E-561C-4A20-96BA-0BA99B47BA18}"/>
              </a:ext>
            </a:extLst>
          </p:cNvPr>
          <p:cNvSpPr/>
          <p:nvPr/>
        </p:nvSpPr>
        <p:spPr>
          <a:xfrm>
            <a:off x="717191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1" name="14 Cubo">
            <a:extLst>
              <a:ext uri="{FF2B5EF4-FFF2-40B4-BE49-F238E27FC236}">
                <a16:creationId xmlns:a16="http://schemas.microsoft.com/office/drawing/2014/main" id="{C475B919-E847-48D6-8C00-C2BFA5FEEA3F}"/>
              </a:ext>
            </a:extLst>
          </p:cNvPr>
          <p:cNvSpPr/>
          <p:nvPr/>
        </p:nvSpPr>
        <p:spPr>
          <a:xfrm>
            <a:off x="7411292" y="250497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2" name="14 Cubo">
            <a:extLst>
              <a:ext uri="{FF2B5EF4-FFF2-40B4-BE49-F238E27FC236}">
                <a16:creationId xmlns:a16="http://schemas.microsoft.com/office/drawing/2014/main" id="{B66A28AB-FFD8-49E1-86EF-0ED724845E3C}"/>
              </a:ext>
            </a:extLst>
          </p:cNvPr>
          <p:cNvSpPr/>
          <p:nvPr/>
        </p:nvSpPr>
        <p:spPr>
          <a:xfrm>
            <a:off x="5018001" y="274462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33" name="14 Cubo">
            <a:extLst>
              <a:ext uri="{FF2B5EF4-FFF2-40B4-BE49-F238E27FC236}">
                <a16:creationId xmlns:a16="http://schemas.microsoft.com/office/drawing/2014/main" id="{1D4214F2-263F-469C-82C0-35D9562EB7DA}"/>
              </a:ext>
            </a:extLst>
          </p:cNvPr>
          <p:cNvSpPr/>
          <p:nvPr/>
        </p:nvSpPr>
        <p:spPr>
          <a:xfrm>
            <a:off x="5257419"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4" name="14 Cubo">
            <a:extLst>
              <a:ext uri="{FF2B5EF4-FFF2-40B4-BE49-F238E27FC236}">
                <a16:creationId xmlns:a16="http://schemas.microsoft.com/office/drawing/2014/main" id="{D1109CF8-7D85-463F-B60B-B9DEFA592B88}"/>
              </a:ext>
            </a:extLst>
          </p:cNvPr>
          <p:cNvSpPr/>
          <p:nvPr/>
        </p:nvSpPr>
        <p:spPr>
          <a:xfrm>
            <a:off x="5495577"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5" name="14 Cubo">
            <a:extLst>
              <a:ext uri="{FF2B5EF4-FFF2-40B4-BE49-F238E27FC236}">
                <a16:creationId xmlns:a16="http://schemas.microsoft.com/office/drawing/2014/main" id="{F32F2248-294B-4D3A-B3E2-46436699E01E}"/>
              </a:ext>
            </a:extLst>
          </p:cNvPr>
          <p:cNvSpPr/>
          <p:nvPr/>
        </p:nvSpPr>
        <p:spPr>
          <a:xfrm>
            <a:off x="5736255"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6" name="14 Cubo">
            <a:extLst>
              <a:ext uri="{FF2B5EF4-FFF2-40B4-BE49-F238E27FC236}">
                <a16:creationId xmlns:a16="http://schemas.microsoft.com/office/drawing/2014/main" id="{E61BBBFB-67C3-4D09-89CF-05560E964F78}"/>
              </a:ext>
            </a:extLst>
          </p:cNvPr>
          <p:cNvSpPr/>
          <p:nvPr/>
        </p:nvSpPr>
        <p:spPr>
          <a:xfrm>
            <a:off x="5974980"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7" name="14 Cubo">
            <a:extLst>
              <a:ext uri="{FF2B5EF4-FFF2-40B4-BE49-F238E27FC236}">
                <a16:creationId xmlns:a16="http://schemas.microsoft.com/office/drawing/2014/main" id="{07D728FB-28C5-428D-A909-8DD8966BEE03}"/>
              </a:ext>
            </a:extLst>
          </p:cNvPr>
          <p:cNvSpPr/>
          <p:nvPr/>
        </p:nvSpPr>
        <p:spPr>
          <a:xfrm>
            <a:off x="6214366"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38" name="14 Cubo">
            <a:extLst>
              <a:ext uri="{FF2B5EF4-FFF2-40B4-BE49-F238E27FC236}">
                <a16:creationId xmlns:a16="http://schemas.microsoft.com/office/drawing/2014/main" id="{2F34F0FB-7DAC-46A8-8767-7C5ADB005719}"/>
              </a:ext>
            </a:extLst>
          </p:cNvPr>
          <p:cNvSpPr/>
          <p:nvPr/>
        </p:nvSpPr>
        <p:spPr>
          <a:xfrm>
            <a:off x="6453753"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39" name="14 Cubo">
            <a:extLst>
              <a:ext uri="{FF2B5EF4-FFF2-40B4-BE49-F238E27FC236}">
                <a16:creationId xmlns:a16="http://schemas.microsoft.com/office/drawing/2014/main" id="{1F738629-447F-48F0-86D4-E18567C3742E}"/>
              </a:ext>
            </a:extLst>
          </p:cNvPr>
          <p:cNvSpPr/>
          <p:nvPr/>
        </p:nvSpPr>
        <p:spPr>
          <a:xfrm>
            <a:off x="6693139"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0" name="14 Cubo">
            <a:extLst>
              <a:ext uri="{FF2B5EF4-FFF2-40B4-BE49-F238E27FC236}">
                <a16:creationId xmlns:a16="http://schemas.microsoft.com/office/drawing/2014/main" id="{8E7B5319-2174-4369-85C1-2557B36124ED}"/>
              </a:ext>
            </a:extLst>
          </p:cNvPr>
          <p:cNvSpPr/>
          <p:nvPr/>
        </p:nvSpPr>
        <p:spPr>
          <a:xfrm>
            <a:off x="6932526"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41" name="14 Cubo">
            <a:extLst>
              <a:ext uri="{FF2B5EF4-FFF2-40B4-BE49-F238E27FC236}">
                <a16:creationId xmlns:a16="http://schemas.microsoft.com/office/drawing/2014/main" id="{F4A00DD3-3551-44BE-8879-9E3D50C75E18}"/>
              </a:ext>
            </a:extLst>
          </p:cNvPr>
          <p:cNvSpPr/>
          <p:nvPr/>
        </p:nvSpPr>
        <p:spPr>
          <a:xfrm>
            <a:off x="717191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2" name="14 Cubo">
            <a:extLst>
              <a:ext uri="{FF2B5EF4-FFF2-40B4-BE49-F238E27FC236}">
                <a16:creationId xmlns:a16="http://schemas.microsoft.com/office/drawing/2014/main" id="{2D4298BC-6008-4910-92FA-544100C5810C}"/>
              </a:ext>
            </a:extLst>
          </p:cNvPr>
          <p:cNvSpPr/>
          <p:nvPr/>
        </p:nvSpPr>
        <p:spPr>
          <a:xfrm>
            <a:off x="7411292" y="274462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3" name="14 Cubo">
            <a:extLst>
              <a:ext uri="{FF2B5EF4-FFF2-40B4-BE49-F238E27FC236}">
                <a16:creationId xmlns:a16="http://schemas.microsoft.com/office/drawing/2014/main" id="{10A8A58E-6A7B-48DB-A927-D0B8B51C6A8B}"/>
              </a:ext>
            </a:extLst>
          </p:cNvPr>
          <p:cNvSpPr/>
          <p:nvPr/>
        </p:nvSpPr>
        <p:spPr>
          <a:xfrm>
            <a:off x="5018001" y="2984286"/>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44" name="14 Cubo">
            <a:extLst>
              <a:ext uri="{FF2B5EF4-FFF2-40B4-BE49-F238E27FC236}">
                <a16:creationId xmlns:a16="http://schemas.microsoft.com/office/drawing/2014/main" id="{2CBA32F7-B604-4D19-AB1C-37F8FEAC74E1}"/>
              </a:ext>
            </a:extLst>
          </p:cNvPr>
          <p:cNvSpPr/>
          <p:nvPr/>
        </p:nvSpPr>
        <p:spPr>
          <a:xfrm>
            <a:off x="5257419"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5" name="14 Cubo">
            <a:extLst>
              <a:ext uri="{FF2B5EF4-FFF2-40B4-BE49-F238E27FC236}">
                <a16:creationId xmlns:a16="http://schemas.microsoft.com/office/drawing/2014/main" id="{E27F399F-5F49-43BF-9920-AAD8ACB84CC5}"/>
              </a:ext>
            </a:extLst>
          </p:cNvPr>
          <p:cNvSpPr/>
          <p:nvPr/>
        </p:nvSpPr>
        <p:spPr>
          <a:xfrm>
            <a:off x="5495577"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6" name="14 Cubo">
            <a:extLst>
              <a:ext uri="{FF2B5EF4-FFF2-40B4-BE49-F238E27FC236}">
                <a16:creationId xmlns:a16="http://schemas.microsoft.com/office/drawing/2014/main" id="{E7E70DED-AC58-4167-BD57-B7756207C861}"/>
              </a:ext>
            </a:extLst>
          </p:cNvPr>
          <p:cNvSpPr/>
          <p:nvPr/>
        </p:nvSpPr>
        <p:spPr>
          <a:xfrm>
            <a:off x="5736255"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7" name="14 Cubo">
            <a:extLst>
              <a:ext uri="{FF2B5EF4-FFF2-40B4-BE49-F238E27FC236}">
                <a16:creationId xmlns:a16="http://schemas.microsoft.com/office/drawing/2014/main" id="{FECB07FB-2BD3-4C7D-A0DC-2FD54071E825}"/>
              </a:ext>
            </a:extLst>
          </p:cNvPr>
          <p:cNvSpPr/>
          <p:nvPr/>
        </p:nvSpPr>
        <p:spPr>
          <a:xfrm>
            <a:off x="5974980"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8" name="14 Cubo">
            <a:extLst>
              <a:ext uri="{FF2B5EF4-FFF2-40B4-BE49-F238E27FC236}">
                <a16:creationId xmlns:a16="http://schemas.microsoft.com/office/drawing/2014/main" id="{E41D8CF9-7D10-42A8-812E-A40CFD56F745}"/>
              </a:ext>
            </a:extLst>
          </p:cNvPr>
          <p:cNvSpPr/>
          <p:nvPr/>
        </p:nvSpPr>
        <p:spPr>
          <a:xfrm>
            <a:off x="6214366"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49" name="14 Cubo">
            <a:extLst>
              <a:ext uri="{FF2B5EF4-FFF2-40B4-BE49-F238E27FC236}">
                <a16:creationId xmlns:a16="http://schemas.microsoft.com/office/drawing/2014/main" id="{2E74B47B-2F88-4CA3-9F81-3EC6F3E673C5}"/>
              </a:ext>
            </a:extLst>
          </p:cNvPr>
          <p:cNvSpPr/>
          <p:nvPr/>
        </p:nvSpPr>
        <p:spPr>
          <a:xfrm>
            <a:off x="6453753"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0" name="14 Cubo">
            <a:extLst>
              <a:ext uri="{FF2B5EF4-FFF2-40B4-BE49-F238E27FC236}">
                <a16:creationId xmlns:a16="http://schemas.microsoft.com/office/drawing/2014/main" id="{4AAE9DCA-D04D-4304-B9B5-5CAAA680B869}"/>
              </a:ext>
            </a:extLst>
          </p:cNvPr>
          <p:cNvSpPr/>
          <p:nvPr/>
        </p:nvSpPr>
        <p:spPr>
          <a:xfrm>
            <a:off x="6693139"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1" name="14 Cubo">
            <a:extLst>
              <a:ext uri="{FF2B5EF4-FFF2-40B4-BE49-F238E27FC236}">
                <a16:creationId xmlns:a16="http://schemas.microsoft.com/office/drawing/2014/main" id="{55A3446E-1C39-4610-8AED-5DFB8B688F9A}"/>
              </a:ext>
            </a:extLst>
          </p:cNvPr>
          <p:cNvSpPr/>
          <p:nvPr/>
        </p:nvSpPr>
        <p:spPr>
          <a:xfrm>
            <a:off x="6932526"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52" name="14 Cubo">
            <a:extLst>
              <a:ext uri="{FF2B5EF4-FFF2-40B4-BE49-F238E27FC236}">
                <a16:creationId xmlns:a16="http://schemas.microsoft.com/office/drawing/2014/main" id="{17E30CCE-5BBF-4195-BCEA-7C1F7658B134}"/>
              </a:ext>
            </a:extLst>
          </p:cNvPr>
          <p:cNvSpPr/>
          <p:nvPr/>
        </p:nvSpPr>
        <p:spPr>
          <a:xfrm>
            <a:off x="717191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3" name="14 Cubo">
            <a:extLst>
              <a:ext uri="{FF2B5EF4-FFF2-40B4-BE49-F238E27FC236}">
                <a16:creationId xmlns:a16="http://schemas.microsoft.com/office/drawing/2014/main" id="{F98B3CD6-B653-4815-B808-FE78AB82B864}"/>
              </a:ext>
            </a:extLst>
          </p:cNvPr>
          <p:cNvSpPr/>
          <p:nvPr/>
        </p:nvSpPr>
        <p:spPr>
          <a:xfrm>
            <a:off x="7411292" y="2984286"/>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4" name="14 Cubo">
            <a:extLst>
              <a:ext uri="{FF2B5EF4-FFF2-40B4-BE49-F238E27FC236}">
                <a16:creationId xmlns:a16="http://schemas.microsoft.com/office/drawing/2014/main" id="{D2F90969-8078-4C78-97E2-A16B07DAA244}"/>
              </a:ext>
            </a:extLst>
          </p:cNvPr>
          <p:cNvSpPr/>
          <p:nvPr/>
        </p:nvSpPr>
        <p:spPr>
          <a:xfrm>
            <a:off x="5018001" y="3223943"/>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55" name="14 Cubo">
            <a:extLst>
              <a:ext uri="{FF2B5EF4-FFF2-40B4-BE49-F238E27FC236}">
                <a16:creationId xmlns:a16="http://schemas.microsoft.com/office/drawing/2014/main" id="{DEC92B70-009A-440B-8C40-CF1F5EE45088}"/>
              </a:ext>
            </a:extLst>
          </p:cNvPr>
          <p:cNvSpPr/>
          <p:nvPr/>
        </p:nvSpPr>
        <p:spPr>
          <a:xfrm>
            <a:off x="5257419"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6" name="14 Cubo">
            <a:extLst>
              <a:ext uri="{FF2B5EF4-FFF2-40B4-BE49-F238E27FC236}">
                <a16:creationId xmlns:a16="http://schemas.microsoft.com/office/drawing/2014/main" id="{04FB906B-C83E-4949-A41B-7577B5510982}"/>
              </a:ext>
            </a:extLst>
          </p:cNvPr>
          <p:cNvSpPr/>
          <p:nvPr/>
        </p:nvSpPr>
        <p:spPr>
          <a:xfrm>
            <a:off x="5495577"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7" name="14 Cubo">
            <a:extLst>
              <a:ext uri="{FF2B5EF4-FFF2-40B4-BE49-F238E27FC236}">
                <a16:creationId xmlns:a16="http://schemas.microsoft.com/office/drawing/2014/main" id="{17602A84-D335-4FDB-A2E0-1869D992A1EA}"/>
              </a:ext>
            </a:extLst>
          </p:cNvPr>
          <p:cNvSpPr/>
          <p:nvPr/>
        </p:nvSpPr>
        <p:spPr>
          <a:xfrm>
            <a:off x="5736255"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8" name="14 Cubo">
            <a:extLst>
              <a:ext uri="{FF2B5EF4-FFF2-40B4-BE49-F238E27FC236}">
                <a16:creationId xmlns:a16="http://schemas.microsoft.com/office/drawing/2014/main" id="{A6337E51-237A-45EC-8FDB-CDCCF4D757C7}"/>
              </a:ext>
            </a:extLst>
          </p:cNvPr>
          <p:cNvSpPr/>
          <p:nvPr/>
        </p:nvSpPr>
        <p:spPr>
          <a:xfrm>
            <a:off x="5974980"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59" name="14 Cubo">
            <a:extLst>
              <a:ext uri="{FF2B5EF4-FFF2-40B4-BE49-F238E27FC236}">
                <a16:creationId xmlns:a16="http://schemas.microsoft.com/office/drawing/2014/main" id="{3A904203-1335-438C-87C4-018A29B1775C}"/>
              </a:ext>
            </a:extLst>
          </p:cNvPr>
          <p:cNvSpPr/>
          <p:nvPr/>
        </p:nvSpPr>
        <p:spPr>
          <a:xfrm>
            <a:off x="6214366"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0" name="14 Cubo">
            <a:extLst>
              <a:ext uri="{FF2B5EF4-FFF2-40B4-BE49-F238E27FC236}">
                <a16:creationId xmlns:a16="http://schemas.microsoft.com/office/drawing/2014/main" id="{C0EDDF3C-4AE5-46D8-959D-D45B3EBA34F9}"/>
              </a:ext>
            </a:extLst>
          </p:cNvPr>
          <p:cNvSpPr/>
          <p:nvPr/>
        </p:nvSpPr>
        <p:spPr>
          <a:xfrm>
            <a:off x="6453753"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1" name="14 Cubo">
            <a:extLst>
              <a:ext uri="{FF2B5EF4-FFF2-40B4-BE49-F238E27FC236}">
                <a16:creationId xmlns:a16="http://schemas.microsoft.com/office/drawing/2014/main" id="{41024EFC-9360-4885-84A3-3675B2C1C5FF}"/>
              </a:ext>
            </a:extLst>
          </p:cNvPr>
          <p:cNvSpPr/>
          <p:nvPr/>
        </p:nvSpPr>
        <p:spPr>
          <a:xfrm>
            <a:off x="6693139"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2" name="14 Cubo">
            <a:extLst>
              <a:ext uri="{FF2B5EF4-FFF2-40B4-BE49-F238E27FC236}">
                <a16:creationId xmlns:a16="http://schemas.microsoft.com/office/drawing/2014/main" id="{1E4FBB73-5B8B-4BD6-9B95-77D5F6187FF0}"/>
              </a:ext>
            </a:extLst>
          </p:cNvPr>
          <p:cNvSpPr/>
          <p:nvPr/>
        </p:nvSpPr>
        <p:spPr>
          <a:xfrm>
            <a:off x="6932526"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63" name="14 Cubo">
            <a:extLst>
              <a:ext uri="{FF2B5EF4-FFF2-40B4-BE49-F238E27FC236}">
                <a16:creationId xmlns:a16="http://schemas.microsoft.com/office/drawing/2014/main" id="{03D3AE9B-D777-4C08-94A5-B1C535021D66}"/>
              </a:ext>
            </a:extLst>
          </p:cNvPr>
          <p:cNvSpPr/>
          <p:nvPr/>
        </p:nvSpPr>
        <p:spPr>
          <a:xfrm>
            <a:off x="717191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4" name="14 Cubo">
            <a:extLst>
              <a:ext uri="{FF2B5EF4-FFF2-40B4-BE49-F238E27FC236}">
                <a16:creationId xmlns:a16="http://schemas.microsoft.com/office/drawing/2014/main" id="{702D931B-6CB3-4976-9368-42CC2DEA6B1C}"/>
              </a:ext>
            </a:extLst>
          </p:cNvPr>
          <p:cNvSpPr/>
          <p:nvPr/>
        </p:nvSpPr>
        <p:spPr>
          <a:xfrm>
            <a:off x="7411292" y="3223943"/>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5" name="14 Cubo">
            <a:extLst>
              <a:ext uri="{FF2B5EF4-FFF2-40B4-BE49-F238E27FC236}">
                <a16:creationId xmlns:a16="http://schemas.microsoft.com/office/drawing/2014/main" id="{190E6508-EE2E-4960-BCB4-C7134DAA3543}"/>
              </a:ext>
            </a:extLst>
          </p:cNvPr>
          <p:cNvSpPr/>
          <p:nvPr/>
        </p:nvSpPr>
        <p:spPr>
          <a:xfrm>
            <a:off x="5018001"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66" name="14 Cubo">
            <a:extLst>
              <a:ext uri="{FF2B5EF4-FFF2-40B4-BE49-F238E27FC236}">
                <a16:creationId xmlns:a16="http://schemas.microsoft.com/office/drawing/2014/main" id="{0F72CEE2-10C9-4376-9155-5AF0C5710259}"/>
              </a:ext>
            </a:extLst>
          </p:cNvPr>
          <p:cNvSpPr/>
          <p:nvPr/>
        </p:nvSpPr>
        <p:spPr>
          <a:xfrm>
            <a:off x="5257419"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7" name="14 Cubo">
            <a:extLst>
              <a:ext uri="{FF2B5EF4-FFF2-40B4-BE49-F238E27FC236}">
                <a16:creationId xmlns:a16="http://schemas.microsoft.com/office/drawing/2014/main" id="{B4901530-9C13-40C1-9022-042015FD31E6}"/>
              </a:ext>
            </a:extLst>
          </p:cNvPr>
          <p:cNvSpPr/>
          <p:nvPr/>
        </p:nvSpPr>
        <p:spPr>
          <a:xfrm>
            <a:off x="5495577"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8" name="14 Cubo">
            <a:extLst>
              <a:ext uri="{FF2B5EF4-FFF2-40B4-BE49-F238E27FC236}">
                <a16:creationId xmlns:a16="http://schemas.microsoft.com/office/drawing/2014/main" id="{AD1A997C-18B3-4E9C-BFA2-4D7C96207AF5}"/>
              </a:ext>
            </a:extLst>
          </p:cNvPr>
          <p:cNvSpPr/>
          <p:nvPr/>
        </p:nvSpPr>
        <p:spPr>
          <a:xfrm>
            <a:off x="5736255"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69" name="14 Cubo">
            <a:extLst>
              <a:ext uri="{FF2B5EF4-FFF2-40B4-BE49-F238E27FC236}">
                <a16:creationId xmlns:a16="http://schemas.microsoft.com/office/drawing/2014/main" id="{07FADAD0-C9D1-4D38-9D7C-2034EDD65154}"/>
              </a:ext>
            </a:extLst>
          </p:cNvPr>
          <p:cNvSpPr/>
          <p:nvPr/>
        </p:nvSpPr>
        <p:spPr>
          <a:xfrm>
            <a:off x="5974980"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0" name="14 Cubo">
            <a:extLst>
              <a:ext uri="{FF2B5EF4-FFF2-40B4-BE49-F238E27FC236}">
                <a16:creationId xmlns:a16="http://schemas.microsoft.com/office/drawing/2014/main" id="{9EEA56EB-D553-4842-B235-6255D0137EDB}"/>
              </a:ext>
            </a:extLst>
          </p:cNvPr>
          <p:cNvSpPr/>
          <p:nvPr/>
        </p:nvSpPr>
        <p:spPr>
          <a:xfrm>
            <a:off x="6214366"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1" name="14 Cubo">
            <a:extLst>
              <a:ext uri="{FF2B5EF4-FFF2-40B4-BE49-F238E27FC236}">
                <a16:creationId xmlns:a16="http://schemas.microsoft.com/office/drawing/2014/main" id="{94BC365E-06E0-4FEE-92E4-4C2F05A9302B}"/>
              </a:ext>
            </a:extLst>
          </p:cNvPr>
          <p:cNvSpPr/>
          <p:nvPr/>
        </p:nvSpPr>
        <p:spPr>
          <a:xfrm>
            <a:off x="6453753"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2" name="14 Cubo">
            <a:extLst>
              <a:ext uri="{FF2B5EF4-FFF2-40B4-BE49-F238E27FC236}">
                <a16:creationId xmlns:a16="http://schemas.microsoft.com/office/drawing/2014/main" id="{D17D7BF5-0B45-4101-B80C-E78EB5C7FA8B}"/>
              </a:ext>
            </a:extLst>
          </p:cNvPr>
          <p:cNvSpPr/>
          <p:nvPr/>
        </p:nvSpPr>
        <p:spPr>
          <a:xfrm>
            <a:off x="6693139"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3" name="14 Cubo">
            <a:extLst>
              <a:ext uri="{FF2B5EF4-FFF2-40B4-BE49-F238E27FC236}">
                <a16:creationId xmlns:a16="http://schemas.microsoft.com/office/drawing/2014/main" id="{3E1FBCAB-9C45-4FC5-A685-35EF4C1461E9}"/>
              </a:ext>
            </a:extLst>
          </p:cNvPr>
          <p:cNvSpPr/>
          <p:nvPr/>
        </p:nvSpPr>
        <p:spPr>
          <a:xfrm>
            <a:off x="6932526" y="3463600"/>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74" name="14 Cubo">
            <a:extLst>
              <a:ext uri="{FF2B5EF4-FFF2-40B4-BE49-F238E27FC236}">
                <a16:creationId xmlns:a16="http://schemas.microsoft.com/office/drawing/2014/main" id="{527C6E59-EE48-4FED-8DB3-D6F68506B7BF}"/>
              </a:ext>
            </a:extLst>
          </p:cNvPr>
          <p:cNvSpPr/>
          <p:nvPr/>
        </p:nvSpPr>
        <p:spPr>
          <a:xfrm>
            <a:off x="717191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5" name="14 Cubo">
            <a:extLst>
              <a:ext uri="{FF2B5EF4-FFF2-40B4-BE49-F238E27FC236}">
                <a16:creationId xmlns:a16="http://schemas.microsoft.com/office/drawing/2014/main" id="{E604F21A-3AF3-4801-ABF7-9366ED4590D3}"/>
              </a:ext>
            </a:extLst>
          </p:cNvPr>
          <p:cNvSpPr/>
          <p:nvPr/>
        </p:nvSpPr>
        <p:spPr>
          <a:xfrm>
            <a:off x="7411292" y="3463600"/>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6" name="14 Cubo">
            <a:extLst>
              <a:ext uri="{FF2B5EF4-FFF2-40B4-BE49-F238E27FC236}">
                <a16:creationId xmlns:a16="http://schemas.microsoft.com/office/drawing/2014/main" id="{5F11386A-08C8-4F03-A7AD-79D4F69C1B27}"/>
              </a:ext>
            </a:extLst>
          </p:cNvPr>
          <p:cNvSpPr/>
          <p:nvPr/>
        </p:nvSpPr>
        <p:spPr>
          <a:xfrm>
            <a:off x="5018001" y="3703257"/>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77" name="14 Cubo">
            <a:extLst>
              <a:ext uri="{FF2B5EF4-FFF2-40B4-BE49-F238E27FC236}">
                <a16:creationId xmlns:a16="http://schemas.microsoft.com/office/drawing/2014/main" id="{356F8D3B-9DE5-4D37-B80F-9E867BF24086}"/>
              </a:ext>
            </a:extLst>
          </p:cNvPr>
          <p:cNvSpPr/>
          <p:nvPr/>
        </p:nvSpPr>
        <p:spPr>
          <a:xfrm>
            <a:off x="5257419"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8" name="14 Cubo">
            <a:extLst>
              <a:ext uri="{FF2B5EF4-FFF2-40B4-BE49-F238E27FC236}">
                <a16:creationId xmlns:a16="http://schemas.microsoft.com/office/drawing/2014/main" id="{E04E82F3-6977-4DDD-8042-1F62474C5BCC}"/>
              </a:ext>
            </a:extLst>
          </p:cNvPr>
          <p:cNvSpPr/>
          <p:nvPr/>
        </p:nvSpPr>
        <p:spPr>
          <a:xfrm>
            <a:off x="5495577"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79" name="14 Cubo">
            <a:extLst>
              <a:ext uri="{FF2B5EF4-FFF2-40B4-BE49-F238E27FC236}">
                <a16:creationId xmlns:a16="http://schemas.microsoft.com/office/drawing/2014/main" id="{5A42B15D-5C18-478A-AA99-7762C2C286C9}"/>
              </a:ext>
            </a:extLst>
          </p:cNvPr>
          <p:cNvSpPr/>
          <p:nvPr/>
        </p:nvSpPr>
        <p:spPr>
          <a:xfrm>
            <a:off x="5736255"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0" name="14 Cubo">
            <a:extLst>
              <a:ext uri="{FF2B5EF4-FFF2-40B4-BE49-F238E27FC236}">
                <a16:creationId xmlns:a16="http://schemas.microsoft.com/office/drawing/2014/main" id="{F9BEB5B2-0C58-41FC-BA5D-F25E82164CAC}"/>
              </a:ext>
            </a:extLst>
          </p:cNvPr>
          <p:cNvSpPr/>
          <p:nvPr/>
        </p:nvSpPr>
        <p:spPr>
          <a:xfrm>
            <a:off x="5974980"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1" name="14 Cubo">
            <a:extLst>
              <a:ext uri="{FF2B5EF4-FFF2-40B4-BE49-F238E27FC236}">
                <a16:creationId xmlns:a16="http://schemas.microsoft.com/office/drawing/2014/main" id="{8B716014-BC84-44AD-A963-8B5A436F5EB6}"/>
              </a:ext>
            </a:extLst>
          </p:cNvPr>
          <p:cNvSpPr/>
          <p:nvPr/>
        </p:nvSpPr>
        <p:spPr>
          <a:xfrm>
            <a:off x="621436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2" name="14 Cubo">
            <a:extLst>
              <a:ext uri="{FF2B5EF4-FFF2-40B4-BE49-F238E27FC236}">
                <a16:creationId xmlns:a16="http://schemas.microsoft.com/office/drawing/2014/main" id="{473CACE3-0D07-48A8-AA26-CCF121A70312}"/>
              </a:ext>
            </a:extLst>
          </p:cNvPr>
          <p:cNvSpPr/>
          <p:nvPr/>
        </p:nvSpPr>
        <p:spPr>
          <a:xfrm>
            <a:off x="6453753"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3" name="14 Cubo">
            <a:extLst>
              <a:ext uri="{FF2B5EF4-FFF2-40B4-BE49-F238E27FC236}">
                <a16:creationId xmlns:a16="http://schemas.microsoft.com/office/drawing/2014/main" id="{B2FE3BE3-2858-47C5-926A-11B25A462CA5}"/>
              </a:ext>
            </a:extLst>
          </p:cNvPr>
          <p:cNvSpPr/>
          <p:nvPr/>
        </p:nvSpPr>
        <p:spPr>
          <a:xfrm>
            <a:off x="6693139"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4" name="14 Cubo">
            <a:extLst>
              <a:ext uri="{FF2B5EF4-FFF2-40B4-BE49-F238E27FC236}">
                <a16:creationId xmlns:a16="http://schemas.microsoft.com/office/drawing/2014/main" id="{DC932813-1583-4B39-9B74-7F16C79BACEE}"/>
              </a:ext>
            </a:extLst>
          </p:cNvPr>
          <p:cNvSpPr/>
          <p:nvPr/>
        </p:nvSpPr>
        <p:spPr>
          <a:xfrm>
            <a:off x="6932526"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85" name="14 Cubo">
            <a:extLst>
              <a:ext uri="{FF2B5EF4-FFF2-40B4-BE49-F238E27FC236}">
                <a16:creationId xmlns:a16="http://schemas.microsoft.com/office/drawing/2014/main" id="{2210B10B-00DF-41A4-A721-3499FBC66180}"/>
              </a:ext>
            </a:extLst>
          </p:cNvPr>
          <p:cNvSpPr/>
          <p:nvPr/>
        </p:nvSpPr>
        <p:spPr>
          <a:xfrm>
            <a:off x="717191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6" name="14 Cubo">
            <a:extLst>
              <a:ext uri="{FF2B5EF4-FFF2-40B4-BE49-F238E27FC236}">
                <a16:creationId xmlns:a16="http://schemas.microsoft.com/office/drawing/2014/main" id="{8EBF1588-70F1-4128-8BFB-F776699188B4}"/>
              </a:ext>
            </a:extLst>
          </p:cNvPr>
          <p:cNvSpPr/>
          <p:nvPr/>
        </p:nvSpPr>
        <p:spPr>
          <a:xfrm>
            <a:off x="7411292" y="3703257"/>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7" name="14 Cubo">
            <a:extLst>
              <a:ext uri="{FF2B5EF4-FFF2-40B4-BE49-F238E27FC236}">
                <a16:creationId xmlns:a16="http://schemas.microsoft.com/office/drawing/2014/main" id="{64F3397C-2670-4AF9-BD91-31AE84A3732B}"/>
              </a:ext>
            </a:extLst>
          </p:cNvPr>
          <p:cNvSpPr/>
          <p:nvPr/>
        </p:nvSpPr>
        <p:spPr>
          <a:xfrm>
            <a:off x="5016867" y="4420068"/>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88" name="14 Cubo">
            <a:extLst>
              <a:ext uri="{FF2B5EF4-FFF2-40B4-BE49-F238E27FC236}">
                <a16:creationId xmlns:a16="http://schemas.microsoft.com/office/drawing/2014/main" id="{1679D8CB-7E4F-4C49-8146-2C14003644DE}"/>
              </a:ext>
            </a:extLst>
          </p:cNvPr>
          <p:cNvSpPr/>
          <p:nvPr/>
        </p:nvSpPr>
        <p:spPr>
          <a:xfrm>
            <a:off x="525622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89" name="14 Cubo">
            <a:extLst>
              <a:ext uri="{FF2B5EF4-FFF2-40B4-BE49-F238E27FC236}">
                <a16:creationId xmlns:a16="http://schemas.microsoft.com/office/drawing/2014/main" id="{548C51A6-2093-43AE-ADAD-908F06AD643C}"/>
              </a:ext>
            </a:extLst>
          </p:cNvPr>
          <p:cNvSpPr/>
          <p:nvPr/>
        </p:nvSpPr>
        <p:spPr>
          <a:xfrm>
            <a:off x="5495577"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0" name="14 Cubo">
            <a:extLst>
              <a:ext uri="{FF2B5EF4-FFF2-40B4-BE49-F238E27FC236}">
                <a16:creationId xmlns:a16="http://schemas.microsoft.com/office/drawing/2014/main" id="{8FB87C51-A46E-4133-94E9-D0A18D8B0918}"/>
              </a:ext>
            </a:extLst>
          </p:cNvPr>
          <p:cNvSpPr/>
          <p:nvPr/>
        </p:nvSpPr>
        <p:spPr>
          <a:xfrm>
            <a:off x="573493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1" name="14 Cubo">
            <a:extLst>
              <a:ext uri="{FF2B5EF4-FFF2-40B4-BE49-F238E27FC236}">
                <a16:creationId xmlns:a16="http://schemas.microsoft.com/office/drawing/2014/main" id="{B76B4121-1435-44CE-9AD7-357E318C5495}"/>
              </a:ext>
            </a:extLst>
          </p:cNvPr>
          <p:cNvSpPr/>
          <p:nvPr/>
        </p:nvSpPr>
        <p:spPr>
          <a:xfrm>
            <a:off x="5974980"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2" name="14 Cubo">
            <a:extLst>
              <a:ext uri="{FF2B5EF4-FFF2-40B4-BE49-F238E27FC236}">
                <a16:creationId xmlns:a16="http://schemas.microsoft.com/office/drawing/2014/main" id="{030E5D30-F337-46D7-BD5A-E1315C6D96F4}"/>
              </a:ext>
            </a:extLst>
          </p:cNvPr>
          <p:cNvSpPr/>
          <p:nvPr/>
        </p:nvSpPr>
        <p:spPr>
          <a:xfrm>
            <a:off x="621436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3" name="14 Cubo">
            <a:extLst>
              <a:ext uri="{FF2B5EF4-FFF2-40B4-BE49-F238E27FC236}">
                <a16:creationId xmlns:a16="http://schemas.microsoft.com/office/drawing/2014/main" id="{B01FD144-DEE3-4831-93FD-059EB287B5C3}"/>
              </a:ext>
            </a:extLst>
          </p:cNvPr>
          <p:cNvSpPr/>
          <p:nvPr/>
        </p:nvSpPr>
        <p:spPr>
          <a:xfrm>
            <a:off x="6453753"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4" name="14 Cubo">
            <a:extLst>
              <a:ext uri="{FF2B5EF4-FFF2-40B4-BE49-F238E27FC236}">
                <a16:creationId xmlns:a16="http://schemas.microsoft.com/office/drawing/2014/main" id="{6199A75B-212C-4684-9BB1-902414B17788}"/>
              </a:ext>
            </a:extLst>
          </p:cNvPr>
          <p:cNvSpPr/>
          <p:nvPr/>
        </p:nvSpPr>
        <p:spPr>
          <a:xfrm>
            <a:off x="6693139" y="4420068"/>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5" name="14 Cubo">
            <a:extLst>
              <a:ext uri="{FF2B5EF4-FFF2-40B4-BE49-F238E27FC236}">
                <a16:creationId xmlns:a16="http://schemas.microsoft.com/office/drawing/2014/main" id="{E5F3C0BA-93E5-4EE1-B8C5-504A989A996D}"/>
              </a:ext>
            </a:extLst>
          </p:cNvPr>
          <p:cNvSpPr/>
          <p:nvPr/>
        </p:nvSpPr>
        <p:spPr>
          <a:xfrm>
            <a:off x="6932526"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796" name="14 Cubo">
            <a:extLst>
              <a:ext uri="{FF2B5EF4-FFF2-40B4-BE49-F238E27FC236}">
                <a16:creationId xmlns:a16="http://schemas.microsoft.com/office/drawing/2014/main" id="{5925A0B9-95CF-4B74-A353-4626CF1EA396}"/>
              </a:ext>
            </a:extLst>
          </p:cNvPr>
          <p:cNvSpPr/>
          <p:nvPr/>
        </p:nvSpPr>
        <p:spPr>
          <a:xfrm>
            <a:off x="717191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7" name="14 Cubo">
            <a:extLst>
              <a:ext uri="{FF2B5EF4-FFF2-40B4-BE49-F238E27FC236}">
                <a16:creationId xmlns:a16="http://schemas.microsoft.com/office/drawing/2014/main" id="{A3855F9F-A1A1-42D0-9761-93F29A3F70AD}"/>
              </a:ext>
            </a:extLst>
          </p:cNvPr>
          <p:cNvSpPr/>
          <p:nvPr/>
        </p:nvSpPr>
        <p:spPr>
          <a:xfrm>
            <a:off x="7411292" y="4420068"/>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798" name="14 Cubo">
            <a:extLst>
              <a:ext uri="{FF2B5EF4-FFF2-40B4-BE49-F238E27FC236}">
                <a16:creationId xmlns:a16="http://schemas.microsoft.com/office/drawing/2014/main" id="{69842A04-A7B5-4EE6-9AB5-24B6EFB66BCD}"/>
              </a:ext>
            </a:extLst>
          </p:cNvPr>
          <p:cNvSpPr/>
          <p:nvPr/>
        </p:nvSpPr>
        <p:spPr>
          <a:xfrm>
            <a:off x="5016867" y="4661885"/>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799" name="14 Cubo">
            <a:extLst>
              <a:ext uri="{FF2B5EF4-FFF2-40B4-BE49-F238E27FC236}">
                <a16:creationId xmlns:a16="http://schemas.microsoft.com/office/drawing/2014/main" id="{391C1174-D4BE-49FE-9DEB-9F243BA81763}"/>
              </a:ext>
            </a:extLst>
          </p:cNvPr>
          <p:cNvSpPr/>
          <p:nvPr/>
        </p:nvSpPr>
        <p:spPr>
          <a:xfrm>
            <a:off x="525622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0" name="14 Cubo">
            <a:extLst>
              <a:ext uri="{FF2B5EF4-FFF2-40B4-BE49-F238E27FC236}">
                <a16:creationId xmlns:a16="http://schemas.microsoft.com/office/drawing/2014/main" id="{140345D4-7A02-4279-8356-C410DE22AF94}"/>
              </a:ext>
            </a:extLst>
          </p:cNvPr>
          <p:cNvSpPr/>
          <p:nvPr/>
        </p:nvSpPr>
        <p:spPr>
          <a:xfrm>
            <a:off x="5495577"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1" name="14 Cubo">
            <a:extLst>
              <a:ext uri="{FF2B5EF4-FFF2-40B4-BE49-F238E27FC236}">
                <a16:creationId xmlns:a16="http://schemas.microsoft.com/office/drawing/2014/main" id="{8311ACAB-A9D1-4A62-8427-C939D5D1D85E}"/>
              </a:ext>
            </a:extLst>
          </p:cNvPr>
          <p:cNvSpPr/>
          <p:nvPr/>
        </p:nvSpPr>
        <p:spPr>
          <a:xfrm>
            <a:off x="573493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2" name="14 Cubo">
            <a:extLst>
              <a:ext uri="{FF2B5EF4-FFF2-40B4-BE49-F238E27FC236}">
                <a16:creationId xmlns:a16="http://schemas.microsoft.com/office/drawing/2014/main" id="{7B8CFB1B-476C-464D-BA1C-0F871AF7C819}"/>
              </a:ext>
            </a:extLst>
          </p:cNvPr>
          <p:cNvSpPr/>
          <p:nvPr/>
        </p:nvSpPr>
        <p:spPr>
          <a:xfrm>
            <a:off x="5974980"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3" name="14 Cubo">
            <a:extLst>
              <a:ext uri="{FF2B5EF4-FFF2-40B4-BE49-F238E27FC236}">
                <a16:creationId xmlns:a16="http://schemas.microsoft.com/office/drawing/2014/main" id="{BA0D8CB7-A645-41C0-97E1-1B6AD2B6D5D3}"/>
              </a:ext>
            </a:extLst>
          </p:cNvPr>
          <p:cNvSpPr/>
          <p:nvPr/>
        </p:nvSpPr>
        <p:spPr>
          <a:xfrm>
            <a:off x="621436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4" name="14 Cubo">
            <a:extLst>
              <a:ext uri="{FF2B5EF4-FFF2-40B4-BE49-F238E27FC236}">
                <a16:creationId xmlns:a16="http://schemas.microsoft.com/office/drawing/2014/main" id="{A4127F26-5328-444D-90BC-A7BCA7E507A9}"/>
              </a:ext>
            </a:extLst>
          </p:cNvPr>
          <p:cNvSpPr/>
          <p:nvPr/>
        </p:nvSpPr>
        <p:spPr>
          <a:xfrm>
            <a:off x="6453753"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5" name="14 Cubo">
            <a:extLst>
              <a:ext uri="{FF2B5EF4-FFF2-40B4-BE49-F238E27FC236}">
                <a16:creationId xmlns:a16="http://schemas.microsoft.com/office/drawing/2014/main" id="{5B4E90DF-8354-4564-8E3B-44231D9DFD4F}"/>
              </a:ext>
            </a:extLst>
          </p:cNvPr>
          <p:cNvSpPr/>
          <p:nvPr/>
        </p:nvSpPr>
        <p:spPr>
          <a:xfrm>
            <a:off x="6693139" y="4661885"/>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6" name="14 Cubo">
            <a:extLst>
              <a:ext uri="{FF2B5EF4-FFF2-40B4-BE49-F238E27FC236}">
                <a16:creationId xmlns:a16="http://schemas.microsoft.com/office/drawing/2014/main" id="{1871BDBF-AA02-4424-85E2-4E2DBCAD9098}"/>
              </a:ext>
            </a:extLst>
          </p:cNvPr>
          <p:cNvSpPr/>
          <p:nvPr/>
        </p:nvSpPr>
        <p:spPr>
          <a:xfrm>
            <a:off x="6932526"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07" name="14 Cubo">
            <a:extLst>
              <a:ext uri="{FF2B5EF4-FFF2-40B4-BE49-F238E27FC236}">
                <a16:creationId xmlns:a16="http://schemas.microsoft.com/office/drawing/2014/main" id="{8FA9FA19-1FF6-4202-B4AC-5033AC60DEEE}"/>
              </a:ext>
            </a:extLst>
          </p:cNvPr>
          <p:cNvSpPr/>
          <p:nvPr/>
        </p:nvSpPr>
        <p:spPr>
          <a:xfrm>
            <a:off x="717191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8" name="14 Cubo">
            <a:extLst>
              <a:ext uri="{FF2B5EF4-FFF2-40B4-BE49-F238E27FC236}">
                <a16:creationId xmlns:a16="http://schemas.microsoft.com/office/drawing/2014/main" id="{D14E3457-A394-426A-9ACF-978F1EE6A66B}"/>
              </a:ext>
            </a:extLst>
          </p:cNvPr>
          <p:cNvSpPr/>
          <p:nvPr/>
        </p:nvSpPr>
        <p:spPr>
          <a:xfrm>
            <a:off x="7411292" y="4661885"/>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09" name="14 Cubo">
            <a:extLst>
              <a:ext uri="{FF2B5EF4-FFF2-40B4-BE49-F238E27FC236}">
                <a16:creationId xmlns:a16="http://schemas.microsoft.com/office/drawing/2014/main" id="{E154CCAA-0463-47D4-98CC-C97AC053E507}"/>
              </a:ext>
            </a:extLst>
          </p:cNvPr>
          <p:cNvSpPr/>
          <p:nvPr/>
        </p:nvSpPr>
        <p:spPr>
          <a:xfrm>
            <a:off x="5018001" y="3942912"/>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10" name="14 Cubo">
            <a:extLst>
              <a:ext uri="{FF2B5EF4-FFF2-40B4-BE49-F238E27FC236}">
                <a16:creationId xmlns:a16="http://schemas.microsoft.com/office/drawing/2014/main" id="{500D2621-D53C-46A1-AB84-F004DC1F0B62}"/>
              </a:ext>
            </a:extLst>
          </p:cNvPr>
          <p:cNvSpPr/>
          <p:nvPr/>
        </p:nvSpPr>
        <p:spPr>
          <a:xfrm>
            <a:off x="5257419"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1" name="14 Cubo">
            <a:extLst>
              <a:ext uri="{FF2B5EF4-FFF2-40B4-BE49-F238E27FC236}">
                <a16:creationId xmlns:a16="http://schemas.microsoft.com/office/drawing/2014/main" id="{6FC6F761-0343-489A-85DD-1F30C30FE393}"/>
              </a:ext>
            </a:extLst>
          </p:cNvPr>
          <p:cNvSpPr/>
          <p:nvPr/>
        </p:nvSpPr>
        <p:spPr>
          <a:xfrm>
            <a:off x="5495577"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2" name="14 Cubo">
            <a:extLst>
              <a:ext uri="{FF2B5EF4-FFF2-40B4-BE49-F238E27FC236}">
                <a16:creationId xmlns:a16="http://schemas.microsoft.com/office/drawing/2014/main" id="{31B20153-63BB-45FA-B910-77904E4951FB}"/>
              </a:ext>
            </a:extLst>
          </p:cNvPr>
          <p:cNvSpPr/>
          <p:nvPr/>
        </p:nvSpPr>
        <p:spPr>
          <a:xfrm>
            <a:off x="5736255"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3" name="14 Cubo">
            <a:extLst>
              <a:ext uri="{FF2B5EF4-FFF2-40B4-BE49-F238E27FC236}">
                <a16:creationId xmlns:a16="http://schemas.microsoft.com/office/drawing/2014/main" id="{0577F4D9-8E42-4033-81BD-7090C0AE990C}"/>
              </a:ext>
            </a:extLst>
          </p:cNvPr>
          <p:cNvSpPr/>
          <p:nvPr/>
        </p:nvSpPr>
        <p:spPr>
          <a:xfrm>
            <a:off x="5974980"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4" name="14 Cubo">
            <a:extLst>
              <a:ext uri="{FF2B5EF4-FFF2-40B4-BE49-F238E27FC236}">
                <a16:creationId xmlns:a16="http://schemas.microsoft.com/office/drawing/2014/main" id="{208D5B76-D2FE-459C-AC6D-A3F6EB4A9C20}"/>
              </a:ext>
            </a:extLst>
          </p:cNvPr>
          <p:cNvSpPr/>
          <p:nvPr/>
        </p:nvSpPr>
        <p:spPr>
          <a:xfrm>
            <a:off x="621436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5" name="14 Cubo">
            <a:extLst>
              <a:ext uri="{FF2B5EF4-FFF2-40B4-BE49-F238E27FC236}">
                <a16:creationId xmlns:a16="http://schemas.microsoft.com/office/drawing/2014/main" id="{C0860044-8D92-44AE-B495-D8CA6E3EC13E}"/>
              </a:ext>
            </a:extLst>
          </p:cNvPr>
          <p:cNvSpPr/>
          <p:nvPr/>
        </p:nvSpPr>
        <p:spPr>
          <a:xfrm>
            <a:off x="6453753"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6" name="14 Cubo">
            <a:extLst>
              <a:ext uri="{FF2B5EF4-FFF2-40B4-BE49-F238E27FC236}">
                <a16:creationId xmlns:a16="http://schemas.microsoft.com/office/drawing/2014/main" id="{8AD42C70-B8C8-45BD-92BE-682025ACAA09}"/>
              </a:ext>
            </a:extLst>
          </p:cNvPr>
          <p:cNvSpPr/>
          <p:nvPr/>
        </p:nvSpPr>
        <p:spPr>
          <a:xfrm>
            <a:off x="6693139"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7" name="14 Cubo">
            <a:extLst>
              <a:ext uri="{FF2B5EF4-FFF2-40B4-BE49-F238E27FC236}">
                <a16:creationId xmlns:a16="http://schemas.microsoft.com/office/drawing/2014/main" id="{E8C40980-0E24-4D06-8F37-C1D18E12C2D0}"/>
              </a:ext>
            </a:extLst>
          </p:cNvPr>
          <p:cNvSpPr/>
          <p:nvPr/>
        </p:nvSpPr>
        <p:spPr>
          <a:xfrm>
            <a:off x="6932526"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18" name="14 Cubo">
            <a:extLst>
              <a:ext uri="{FF2B5EF4-FFF2-40B4-BE49-F238E27FC236}">
                <a16:creationId xmlns:a16="http://schemas.microsoft.com/office/drawing/2014/main" id="{46A3858C-E34F-428B-BC4C-94641F82B0B6}"/>
              </a:ext>
            </a:extLst>
          </p:cNvPr>
          <p:cNvSpPr/>
          <p:nvPr/>
        </p:nvSpPr>
        <p:spPr>
          <a:xfrm>
            <a:off x="717191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19" name="14 Cubo">
            <a:extLst>
              <a:ext uri="{FF2B5EF4-FFF2-40B4-BE49-F238E27FC236}">
                <a16:creationId xmlns:a16="http://schemas.microsoft.com/office/drawing/2014/main" id="{0923909D-3131-4E75-8F07-72FDE250E2D4}"/>
              </a:ext>
            </a:extLst>
          </p:cNvPr>
          <p:cNvSpPr/>
          <p:nvPr/>
        </p:nvSpPr>
        <p:spPr>
          <a:xfrm>
            <a:off x="7411292" y="3942912"/>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0" name="14 Cubo">
            <a:extLst>
              <a:ext uri="{FF2B5EF4-FFF2-40B4-BE49-F238E27FC236}">
                <a16:creationId xmlns:a16="http://schemas.microsoft.com/office/drawing/2014/main" id="{A4831EEB-DC6C-46D2-86D0-6B5BAA34645E}"/>
              </a:ext>
            </a:extLst>
          </p:cNvPr>
          <p:cNvSpPr/>
          <p:nvPr/>
        </p:nvSpPr>
        <p:spPr>
          <a:xfrm>
            <a:off x="5016867" y="4178249"/>
            <a:ext cx="208800" cy="208800"/>
          </a:xfrm>
          <a:prstGeom prst="flowChartProcess">
            <a:avLst/>
          </a:prstGeom>
          <a:no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21" name="14 Cubo">
            <a:extLst>
              <a:ext uri="{FF2B5EF4-FFF2-40B4-BE49-F238E27FC236}">
                <a16:creationId xmlns:a16="http://schemas.microsoft.com/office/drawing/2014/main" id="{E277EFE7-1568-4501-9B33-0BBE23771AB2}"/>
              </a:ext>
            </a:extLst>
          </p:cNvPr>
          <p:cNvSpPr/>
          <p:nvPr/>
        </p:nvSpPr>
        <p:spPr>
          <a:xfrm>
            <a:off x="525622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2" name="14 Cubo">
            <a:extLst>
              <a:ext uri="{FF2B5EF4-FFF2-40B4-BE49-F238E27FC236}">
                <a16:creationId xmlns:a16="http://schemas.microsoft.com/office/drawing/2014/main" id="{AE9F048A-287B-4276-BBDA-B7881D127EC9}"/>
              </a:ext>
            </a:extLst>
          </p:cNvPr>
          <p:cNvSpPr/>
          <p:nvPr/>
        </p:nvSpPr>
        <p:spPr>
          <a:xfrm>
            <a:off x="5495577"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3" name="14 Cubo">
            <a:extLst>
              <a:ext uri="{FF2B5EF4-FFF2-40B4-BE49-F238E27FC236}">
                <a16:creationId xmlns:a16="http://schemas.microsoft.com/office/drawing/2014/main" id="{FA62EBF7-01D8-48D4-9414-F558E9C6B5E8}"/>
              </a:ext>
            </a:extLst>
          </p:cNvPr>
          <p:cNvSpPr/>
          <p:nvPr/>
        </p:nvSpPr>
        <p:spPr>
          <a:xfrm>
            <a:off x="573493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4" name="14 Cubo">
            <a:extLst>
              <a:ext uri="{FF2B5EF4-FFF2-40B4-BE49-F238E27FC236}">
                <a16:creationId xmlns:a16="http://schemas.microsoft.com/office/drawing/2014/main" id="{FF28B5C3-D6E4-46C3-9C67-2DDFDA6F89EE}"/>
              </a:ext>
            </a:extLst>
          </p:cNvPr>
          <p:cNvSpPr/>
          <p:nvPr/>
        </p:nvSpPr>
        <p:spPr>
          <a:xfrm>
            <a:off x="5974980"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5" name="14 Cubo">
            <a:extLst>
              <a:ext uri="{FF2B5EF4-FFF2-40B4-BE49-F238E27FC236}">
                <a16:creationId xmlns:a16="http://schemas.microsoft.com/office/drawing/2014/main" id="{9C4055A0-9C85-4818-A0D6-A5FFB3A5CA8E}"/>
              </a:ext>
            </a:extLst>
          </p:cNvPr>
          <p:cNvSpPr/>
          <p:nvPr/>
        </p:nvSpPr>
        <p:spPr>
          <a:xfrm>
            <a:off x="621436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26" name="14 Cubo">
            <a:extLst>
              <a:ext uri="{FF2B5EF4-FFF2-40B4-BE49-F238E27FC236}">
                <a16:creationId xmlns:a16="http://schemas.microsoft.com/office/drawing/2014/main" id="{53DBFA47-D09C-44C5-8926-CFD9C09BA7EA}"/>
              </a:ext>
            </a:extLst>
          </p:cNvPr>
          <p:cNvSpPr/>
          <p:nvPr/>
        </p:nvSpPr>
        <p:spPr>
          <a:xfrm>
            <a:off x="6453753"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7" name="14 Cubo">
            <a:extLst>
              <a:ext uri="{FF2B5EF4-FFF2-40B4-BE49-F238E27FC236}">
                <a16:creationId xmlns:a16="http://schemas.microsoft.com/office/drawing/2014/main" id="{AE7A79B2-4E67-4005-B899-2189B6302DF8}"/>
              </a:ext>
            </a:extLst>
          </p:cNvPr>
          <p:cNvSpPr/>
          <p:nvPr/>
        </p:nvSpPr>
        <p:spPr>
          <a:xfrm>
            <a:off x="6693139" y="417824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8" name="14 Cubo">
            <a:extLst>
              <a:ext uri="{FF2B5EF4-FFF2-40B4-BE49-F238E27FC236}">
                <a16:creationId xmlns:a16="http://schemas.microsoft.com/office/drawing/2014/main" id="{B8E51439-9080-4835-8AFE-9116A0ACDE94}"/>
              </a:ext>
            </a:extLst>
          </p:cNvPr>
          <p:cNvSpPr/>
          <p:nvPr/>
        </p:nvSpPr>
        <p:spPr>
          <a:xfrm>
            <a:off x="6932526"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highlight>
                <a:srgbClr val="FF5050"/>
              </a:highlight>
              <a:uLnTx/>
              <a:uFillTx/>
              <a:latin typeface="Calibri"/>
              <a:ea typeface="+mn-ea"/>
              <a:cs typeface="+mn-cs"/>
            </a:endParaRPr>
          </a:p>
        </p:txBody>
      </p:sp>
      <p:sp>
        <p:nvSpPr>
          <p:cNvPr id="829" name="14 Cubo">
            <a:extLst>
              <a:ext uri="{FF2B5EF4-FFF2-40B4-BE49-F238E27FC236}">
                <a16:creationId xmlns:a16="http://schemas.microsoft.com/office/drawing/2014/main" id="{64CA64C6-7E96-4A12-8D39-37C037E65ABF}"/>
              </a:ext>
            </a:extLst>
          </p:cNvPr>
          <p:cNvSpPr/>
          <p:nvPr/>
        </p:nvSpPr>
        <p:spPr>
          <a:xfrm>
            <a:off x="717191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0" name="14 Cubo">
            <a:extLst>
              <a:ext uri="{FF2B5EF4-FFF2-40B4-BE49-F238E27FC236}">
                <a16:creationId xmlns:a16="http://schemas.microsoft.com/office/drawing/2014/main" id="{BADBA61B-C45E-4DFF-B3E4-EC0186D73185}"/>
              </a:ext>
            </a:extLst>
          </p:cNvPr>
          <p:cNvSpPr/>
          <p:nvPr/>
        </p:nvSpPr>
        <p:spPr>
          <a:xfrm>
            <a:off x="7411292" y="4178249"/>
            <a:ext cx="208800" cy="208800"/>
          </a:xfrm>
          <a:prstGeom prst="flowChartProcess">
            <a:avLst/>
          </a:prstGeom>
          <a:noFill/>
          <a:ln>
            <a:solidFill>
              <a:schemeClr val="bg1">
                <a:lumMod val="50000"/>
              </a:schemeClr>
            </a:solid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white"/>
              </a:solidFill>
              <a:effectLst/>
              <a:uLnTx/>
              <a:uFillTx/>
              <a:latin typeface="Calibri"/>
              <a:ea typeface="+mn-ea"/>
              <a:cs typeface="+mn-cs"/>
            </a:endParaRPr>
          </a:p>
        </p:txBody>
      </p:sp>
      <p:sp>
        <p:nvSpPr>
          <p:cNvPr id="831" name="14 Cubo">
            <a:extLst>
              <a:ext uri="{FF2B5EF4-FFF2-40B4-BE49-F238E27FC236}">
                <a16:creationId xmlns:a16="http://schemas.microsoft.com/office/drawing/2014/main" id="{5A4D5C77-E42C-4888-807C-B7DC0B040E61}"/>
              </a:ext>
            </a:extLst>
          </p:cNvPr>
          <p:cNvSpPr/>
          <p:nvPr/>
        </p:nvSpPr>
        <p:spPr>
          <a:xfrm>
            <a:off x="2144607" y="2744629"/>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2" name="14 Cubo">
            <a:extLst>
              <a:ext uri="{FF2B5EF4-FFF2-40B4-BE49-F238E27FC236}">
                <a16:creationId xmlns:a16="http://schemas.microsoft.com/office/drawing/2014/main" id="{F94FBEA9-8313-46F7-ADAB-72721AC01EB4}"/>
              </a:ext>
            </a:extLst>
          </p:cNvPr>
          <p:cNvSpPr/>
          <p:nvPr/>
        </p:nvSpPr>
        <p:spPr>
          <a:xfrm>
            <a:off x="2144607" y="2984286"/>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3" name="14 Cubo">
            <a:extLst>
              <a:ext uri="{FF2B5EF4-FFF2-40B4-BE49-F238E27FC236}">
                <a16:creationId xmlns:a16="http://schemas.microsoft.com/office/drawing/2014/main" id="{8A830892-38F4-4C8C-B73C-1CADA28A6B18}"/>
              </a:ext>
            </a:extLst>
          </p:cNvPr>
          <p:cNvSpPr/>
          <p:nvPr/>
        </p:nvSpPr>
        <p:spPr>
          <a:xfrm>
            <a:off x="2144607" y="3223943"/>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4" name="14 Cubo">
            <a:extLst>
              <a:ext uri="{FF2B5EF4-FFF2-40B4-BE49-F238E27FC236}">
                <a16:creationId xmlns:a16="http://schemas.microsoft.com/office/drawing/2014/main" id="{8F8BBF6D-0000-4696-8FD4-2AF6984A8F6F}"/>
              </a:ext>
            </a:extLst>
          </p:cNvPr>
          <p:cNvSpPr/>
          <p:nvPr/>
        </p:nvSpPr>
        <p:spPr>
          <a:xfrm>
            <a:off x="2144607" y="3463600"/>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5" name="14 Cubo">
            <a:extLst>
              <a:ext uri="{FF2B5EF4-FFF2-40B4-BE49-F238E27FC236}">
                <a16:creationId xmlns:a16="http://schemas.microsoft.com/office/drawing/2014/main" id="{DCE1F04A-7567-4190-820D-6B5157E870DF}"/>
              </a:ext>
            </a:extLst>
          </p:cNvPr>
          <p:cNvSpPr/>
          <p:nvPr/>
        </p:nvSpPr>
        <p:spPr>
          <a:xfrm>
            <a:off x="2144607" y="3703257"/>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6" name="14 Cubo">
            <a:extLst>
              <a:ext uri="{FF2B5EF4-FFF2-40B4-BE49-F238E27FC236}">
                <a16:creationId xmlns:a16="http://schemas.microsoft.com/office/drawing/2014/main" id="{2698A757-E911-4D84-B348-1E8053491119}"/>
              </a:ext>
            </a:extLst>
          </p:cNvPr>
          <p:cNvSpPr/>
          <p:nvPr/>
        </p:nvSpPr>
        <p:spPr>
          <a:xfrm>
            <a:off x="2144607" y="4420068"/>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7" name="14 Cubo">
            <a:extLst>
              <a:ext uri="{FF2B5EF4-FFF2-40B4-BE49-F238E27FC236}">
                <a16:creationId xmlns:a16="http://schemas.microsoft.com/office/drawing/2014/main" id="{11191B20-A732-4ED3-84DD-08063B05E3A2}"/>
              </a:ext>
            </a:extLst>
          </p:cNvPr>
          <p:cNvSpPr/>
          <p:nvPr/>
        </p:nvSpPr>
        <p:spPr>
          <a:xfrm>
            <a:off x="2144607" y="4661885"/>
            <a:ext cx="208800" cy="208800"/>
          </a:xfrm>
          <a:prstGeom prst="flowChartProcess">
            <a:avLst/>
          </a:prstGeom>
          <a:solidFill>
            <a:schemeClr val="tx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8" name="14 Cubo">
            <a:extLst>
              <a:ext uri="{FF2B5EF4-FFF2-40B4-BE49-F238E27FC236}">
                <a16:creationId xmlns:a16="http://schemas.microsoft.com/office/drawing/2014/main" id="{1E920483-4C69-4B7C-BCD3-9D2AA9967D1F}"/>
              </a:ext>
            </a:extLst>
          </p:cNvPr>
          <p:cNvSpPr/>
          <p:nvPr/>
        </p:nvSpPr>
        <p:spPr>
          <a:xfrm>
            <a:off x="2144607" y="3942912"/>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39" name="14 Cubo">
            <a:extLst>
              <a:ext uri="{FF2B5EF4-FFF2-40B4-BE49-F238E27FC236}">
                <a16:creationId xmlns:a16="http://schemas.microsoft.com/office/drawing/2014/main" id="{246B8D56-0C1E-4018-8614-3F20AD709586}"/>
              </a:ext>
            </a:extLst>
          </p:cNvPr>
          <p:cNvSpPr/>
          <p:nvPr/>
        </p:nvSpPr>
        <p:spPr>
          <a:xfrm>
            <a:off x="2144607" y="4178249"/>
            <a:ext cx="208800" cy="208800"/>
          </a:xfrm>
          <a:prstGeom prst="flowChartProcess">
            <a:avLst/>
          </a:prstGeom>
          <a:solidFill>
            <a:schemeClr val="tx2"/>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0" name="14 Cubo">
            <a:extLst>
              <a:ext uri="{FF2B5EF4-FFF2-40B4-BE49-F238E27FC236}">
                <a16:creationId xmlns:a16="http://schemas.microsoft.com/office/drawing/2014/main" id="{EE3FF107-4343-4F0A-8F7B-445781DAEC9D}"/>
              </a:ext>
            </a:extLst>
          </p:cNvPr>
          <p:cNvSpPr/>
          <p:nvPr/>
        </p:nvSpPr>
        <p:spPr>
          <a:xfrm>
            <a:off x="7651605" y="2744629"/>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1" name="14 Cubo">
            <a:extLst>
              <a:ext uri="{FF2B5EF4-FFF2-40B4-BE49-F238E27FC236}">
                <a16:creationId xmlns:a16="http://schemas.microsoft.com/office/drawing/2014/main" id="{31AE4CD5-6390-4DCA-AC39-484327BE118D}"/>
              </a:ext>
            </a:extLst>
          </p:cNvPr>
          <p:cNvSpPr/>
          <p:nvPr/>
        </p:nvSpPr>
        <p:spPr>
          <a:xfrm>
            <a:off x="7651605" y="2984286"/>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2" name="14 Cubo">
            <a:extLst>
              <a:ext uri="{FF2B5EF4-FFF2-40B4-BE49-F238E27FC236}">
                <a16:creationId xmlns:a16="http://schemas.microsoft.com/office/drawing/2014/main" id="{AE5CFF0F-C4E5-45ED-B264-D1C2DDF0B131}"/>
              </a:ext>
            </a:extLst>
          </p:cNvPr>
          <p:cNvSpPr/>
          <p:nvPr/>
        </p:nvSpPr>
        <p:spPr>
          <a:xfrm>
            <a:off x="7651605" y="3463600"/>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3" name="14 Cubo">
            <a:extLst>
              <a:ext uri="{FF2B5EF4-FFF2-40B4-BE49-F238E27FC236}">
                <a16:creationId xmlns:a16="http://schemas.microsoft.com/office/drawing/2014/main" id="{B2463892-EC22-4ECE-958E-8A1CA76543A5}"/>
              </a:ext>
            </a:extLst>
          </p:cNvPr>
          <p:cNvSpPr/>
          <p:nvPr/>
        </p:nvSpPr>
        <p:spPr>
          <a:xfrm>
            <a:off x="7651605" y="3223943"/>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5" name="14 Cubo">
            <a:extLst>
              <a:ext uri="{FF2B5EF4-FFF2-40B4-BE49-F238E27FC236}">
                <a16:creationId xmlns:a16="http://schemas.microsoft.com/office/drawing/2014/main" id="{21DB38AF-0E16-42F8-8D8A-D61994524681}"/>
              </a:ext>
            </a:extLst>
          </p:cNvPr>
          <p:cNvSpPr/>
          <p:nvPr/>
        </p:nvSpPr>
        <p:spPr>
          <a:xfrm>
            <a:off x="7651605" y="3703257"/>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846" name="14 Cubo">
            <a:extLst>
              <a:ext uri="{FF2B5EF4-FFF2-40B4-BE49-F238E27FC236}">
                <a16:creationId xmlns:a16="http://schemas.microsoft.com/office/drawing/2014/main" id="{65790BD4-8771-4226-8C37-ED2F48001900}"/>
              </a:ext>
            </a:extLst>
          </p:cNvPr>
          <p:cNvSpPr/>
          <p:nvPr/>
        </p:nvSpPr>
        <p:spPr>
          <a:xfrm>
            <a:off x="7651605" y="3942912"/>
            <a:ext cx="208800" cy="208800"/>
          </a:xfrm>
          <a:prstGeom prst="flowChartProcess">
            <a:avLst/>
          </a:prstGeom>
          <a:noFill/>
          <a:ln w="9525">
            <a:solidFill>
              <a:schemeClr val="bg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4" name="14 Cubo">
            <a:extLst>
              <a:ext uri="{FF2B5EF4-FFF2-40B4-BE49-F238E27FC236}">
                <a16:creationId xmlns:a16="http://schemas.microsoft.com/office/drawing/2014/main" id="{62CD187E-50C0-4A41-B894-6BAE60A49088}"/>
              </a:ext>
            </a:extLst>
          </p:cNvPr>
          <p:cNvSpPr/>
          <p:nvPr/>
        </p:nvSpPr>
        <p:spPr>
          <a:xfrm>
            <a:off x="2144607" y="2504972"/>
            <a:ext cx="74718" cy="208800"/>
          </a:xfrm>
          <a:prstGeom prst="flowChartProcess">
            <a:avLst/>
          </a:prstGeom>
          <a:solidFill>
            <a:srgbClr val="E7E6E6"/>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2" name="14 Cubo">
            <a:extLst>
              <a:ext uri="{FF2B5EF4-FFF2-40B4-BE49-F238E27FC236}">
                <a16:creationId xmlns:a16="http://schemas.microsoft.com/office/drawing/2014/main" id="{83F4656E-1A11-4EBE-A1CC-8D5D7379087F}"/>
              </a:ext>
            </a:extLst>
          </p:cNvPr>
          <p:cNvSpPr/>
          <p:nvPr/>
        </p:nvSpPr>
        <p:spPr>
          <a:xfrm>
            <a:off x="2627821" y="4178249"/>
            <a:ext cx="134429" cy="208800"/>
          </a:xfrm>
          <a:prstGeom prst="flowChartProcess">
            <a:avLst/>
          </a:prstGeom>
          <a:solidFill>
            <a:schemeClr val="accent1"/>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23" name="14 Cubo">
            <a:extLst>
              <a:ext uri="{FF2B5EF4-FFF2-40B4-BE49-F238E27FC236}">
                <a16:creationId xmlns:a16="http://schemas.microsoft.com/office/drawing/2014/main" id="{541ABDF4-DA50-4C64-A884-1B93F6536A41}"/>
              </a:ext>
            </a:extLst>
          </p:cNvPr>
          <p:cNvSpPr/>
          <p:nvPr/>
        </p:nvSpPr>
        <p:spPr>
          <a:xfrm>
            <a:off x="2655097" y="4979555"/>
            <a:ext cx="208800" cy="208800"/>
          </a:xfrm>
          <a:prstGeom prst="flowChartProcess">
            <a:avLst/>
          </a:prstGeom>
          <a:solidFill>
            <a:schemeClr val="accent1"/>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9" name="Rectángulo 428">
            <a:extLst>
              <a:ext uri="{FF2B5EF4-FFF2-40B4-BE49-F238E27FC236}">
                <a16:creationId xmlns:a16="http://schemas.microsoft.com/office/drawing/2014/main" id="{4A306981-776D-4F17-9BD2-29531041E6C5}"/>
              </a:ext>
            </a:extLst>
          </p:cNvPr>
          <p:cNvSpPr/>
          <p:nvPr/>
        </p:nvSpPr>
        <p:spPr>
          <a:xfrm>
            <a:off x="2547515" y="5170729"/>
            <a:ext cx="1386277" cy="923330"/>
          </a:xfrm>
          <a:prstGeom prst="rect">
            <a:avLst/>
          </a:prstGeom>
        </p:spPr>
        <p:txBody>
          <a:bodyPr wrap="non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Recurso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Contingente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a:ea typeface="+mn-ea"/>
                <a:cs typeface="Arial" panose="020B0604020202020204" pitchFamily="34" charset="0"/>
              </a:rPr>
              <a:t>1.8</a:t>
            </a:r>
          </a:p>
        </p:txBody>
      </p:sp>
      <p:sp>
        <p:nvSpPr>
          <p:cNvPr id="426" name="CuadroTexto 425">
            <a:extLst>
              <a:ext uri="{FF2B5EF4-FFF2-40B4-BE49-F238E27FC236}">
                <a16:creationId xmlns:a16="http://schemas.microsoft.com/office/drawing/2014/main" id="{930713B9-7063-4451-B1CA-CC147272EDE0}"/>
              </a:ext>
            </a:extLst>
          </p:cNvPr>
          <p:cNvSpPr txBox="1"/>
          <p:nvPr/>
        </p:nvSpPr>
        <p:spPr>
          <a:xfrm>
            <a:off x="708477" y="1491857"/>
            <a:ext cx="32253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Volumen Original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rPr>
              <a:t>296.9 </a:t>
            </a:r>
            <a:r>
              <a:rPr kumimoji="0" lang="es-MX" sz="2000" b="1" i="0" u="none" strike="noStrike" kern="1200" cap="none" spc="0" normalizeH="0" baseline="0" noProof="0" dirty="0" err="1">
                <a:ln>
                  <a:noFill/>
                </a:ln>
                <a:solidFill>
                  <a:prstClr val="black">
                    <a:lumMod val="50000"/>
                    <a:lumOff val="50000"/>
                  </a:prstClr>
                </a:solidFill>
                <a:effectLst/>
                <a:uLnTx/>
                <a:uFillTx/>
                <a:latin typeface="Calibri"/>
                <a:ea typeface="+mn-ea"/>
                <a:cs typeface="Arial" panose="020B0604020202020204" pitchFamily="34" charset="0"/>
              </a:rPr>
              <a:t>MMMbpce</a:t>
            </a:r>
            <a:endParaRPr kumimoji="0" lang="es-MX" sz="2000" b="1" i="0" u="none" strike="noStrike" kern="1200" cap="none" spc="0" normalizeH="0" baseline="0" noProof="0" dirty="0">
              <a:ln>
                <a:noFill/>
              </a:ln>
              <a:solidFill>
                <a:prstClr val="black">
                  <a:lumMod val="50000"/>
                  <a:lumOff val="50000"/>
                </a:prstClr>
              </a:solidFill>
              <a:effectLst/>
              <a:uLnTx/>
              <a:uFillTx/>
              <a:latin typeface="Calibri"/>
              <a:ea typeface="+mn-ea"/>
              <a:cs typeface="Arial" panose="020B0604020202020204" pitchFamily="34" charset="0"/>
            </a:endParaRPr>
          </a:p>
        </p:txBody>
      </p:sp>
      <p:sp>
        <p:nvSpPr>
          <p:cNvPr id="308" name="14 Cubo">
            <a:extLst>
              <a:ext uri="{FF2B5EF4-FFF2-40B4-BE49-F238E27FC236}">
                <a16:creationId xmlns:a16="http://schemas.microsoft.com/office/drawing/2014/main" id="{0B1A5232-7C3A-4AE6-B54E-9B75149180AD}"/>
              </a:ext>
            </a:extLst>
          </p:cNvPr>
          <p:cNvSpPr/>
          <p:nvPr/>
        </p:nvSpPr>
        <p:spPr>
          <a:xfrm>
            <a:off x="2786397" y="3705416"/>
            <a:ext cx="45719" cy="208800"/>
          </a:xfrm>
          <a:prstGeom prst="flowChartProcess">
            <a:avLst/>
          </a:prstGeom>
          <a:solidFill>
            <a:srgbClr val="5B9BD5"/>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311" name="CuadroTexto 310">
            <a:extLst>
              <a:ext uri="{FF2B5EF4-FFF2-40B4-BE49-F238E27FC236}">
                <a16:creationId xmlns:a16="http://schemas.microsoft.com/office/drawing/2014/main" id="{FCF0E029-FFAA-425C-A370-A8A4112186A6}"/>
              </a:ext>
            </a:extLst>
          </p:cNvPr>
          <p:cNvSpPr txBox="1"/>
          <p:nvPr/>
        </p:nvSpPr>
        <p:spPr>
          <a:xfrm>
            <a:off x="643359" y="6327371"/>
            <a:ext cx="44304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Reservas 1 de enero de 2018, Recurso Con</a:t>
            </a:r>
            <a:r>
              <a:rPr kumimoji="0" lang="es-MX" sz="14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tingente</a:t>
            </a:r>
            <a:r>
              <a:rPr kumimoji="0" lang="es-MX"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2016</a:t>
            </a:r>
          </a:p>
        </p:txBody>
      </p:sp>
    </p:spTree>
    <p:extLst>
      <p:ext uri="{BB962C8B-B14F-4D97-AF65-F5344CB8AC3E}">
        <p14:creationId xmlns:p14="http://schemas.microsoft.com/office/powerpoint/2010/main" val="4215527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NER" id="{2832EA59-3AA8-4582-AF23-7298281A79BA}" vid="{1BAF30F3-0FCB-4DB6-B1E5-970C0B9218A0}"/>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Presentación SENER 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 SENER 2017" id="{F07CD0FE-81FA-400D-B848-9C89584A529D}" vid="{919EF887-7BEB-4DC6-A7AC-B96D9562C2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E401BD9EDEE1246BE8FAF4F6D6D22C5" ma:contentTypeVersion="0" ma:contentTypeDescription="Crear nuevo documento." ma:contentTypeScope="" ma:versionID="6d2248b82dab6a4c186a041f6a7d26d7">
  <xsd:schema xmlns:xsd="http://www.w3.org/2001/XMLSchema" xmlns:xs="http://www.w3.org/2001/XMLSchema" xmlns:p="http://schemas.microsoft.com/office/2006/metadata/properties" xmlns:ns2="021d5dab-50fe-4c2b-966e-ad402fe8e2ad" targetNamespace="http://schemas.microsoft.com/office/2006/metadata/properties" ma:root="true" ma:fieldsID="022050bffd55b30270a5820132cff99e" ns2:_="">
    <xsd:import namespace="021d5dab-50fe-4c2b-966e-ad402fe8e2a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d5dab-50fe-4c2b-966e-ad402fe8e2ad"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21d5dab-50fe-4c2b-966e-ad402fe8e2ad">RTEE3CUWJT7H-303-2250</_dlc_DocId>
    <_dlc_DocIdUrl xmlns="021d5dab-50fe-4c2b-966e-ad402fe8e2ad">
      <Url>http://colaboracion.sh.energia.gob.mx/CASH/ASESORES/_layouts/15/DocIdRedir.aspx?ID=RTEE3CUWJT7H-303-2250</Url>
      <Description>RTEE3CUWJT7H-303-2250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639985-7FD7-4255-86B1-3EACC8906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d5dab-50fe-4c2b-966e-ad402fe8e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7E3E6-E29A-40FC-B82F-E85F09AF2A4D}">
  <ds:schemaRefs>
    <ds:schemaRef ds:uri="021d5dab-50fe-4c2b-966e-ad402fe8e2ad"/>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6C62909-D447-44BD-8EBC-E7376ABD45C0}">
  <ds:schemaRefs>
    <ds:schemaRef ds:uri="http://schemas.microsoft.com/sharepoint/events"/>
  </ds:schemaRefs>
</ds:datastoreItem>
</file>

<file path=customXml/itemProps4.xml><?xml version="1.0" encoding="utf-8"?>
<ds:datastoreItem xmlns:ds="http://schemas.openxmlformats.org/officeDocument/2006/customXml" ds:itemID="{AF928D1C-9CAF-4B80-90C1-FE4840EFC7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58300</TotalTime>
  <Words>1750</Words>
  <Application>Microsoft Office PowerPoint</Application>
  <PresentationFormat>Panorámica</PresentationFormat>
  <Paragraphs>425</Paragraphs>
  <Slides>37</Slides>
  <Notes>1</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37</vt:i4>
      </vt:variant>
    </vt:vector>
  </HeadingPairs>
  <TitlesOfParts>
    <vt:vector size="47" baseType="lpstr">
      <vt:lpstr>Arial</vt:lpstr>
      <vt:lpstr>Calibri</vt:lpstr>
      <vt:lpstr>Calibri Light</vt:lpstr>
      <vt:lpstr>Calibri Regular</vt:lpstr>
      <vt:lpstr>Wingdings</vt:lpstr>
      <vt:lpstr>2_Office Theme</vt:lpstr>
      <vt:lpstr>SENER</vt:lpstr>
      <vt:lpstr>3_Office Theme</vt:lpstr>
      <vt:lpstr>Tema de Office</vt:lpstr>
      <vt:lpstr>1_Presentación SENER 2017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Contenido</vt:lpstr>
      <vt:lpstr>Contenido</vt:lpstr>
      <vt:lpstr>Asignaciones</vt:lpstr>
      <vt:lpstr>Por mandato constitucional, la Nación podrá llevar a cabo actividades de exploración y extracción a través de Asignaciones o Contratos</vt:lpstr>
      <vt:lpstr>La Ley de Hidrocarburos y su Reglamento sustentan actividades para otorgar, modificar, revocar y autorizar la renuncia de Asignaciones</vt:lpstr>
      <vt:lpstr>Presentación de PowerPoint</vt:lpstr>
      <vt:lpstr>Contenido</vt:lpstr>
      <vt:lpstr>Antes de la Reforma Energética de 2013, PEMEX realizaba las actividades de exploración y extracción mediante 435 Títulos de Asignación</vt:lpstr>
      <vt:lpstr>En marzo de 2014 PEMEX solicitó la asignación de 165 áreas de exploración y 380 campos de producción para Ronda Cero, para  lo cual debía acreditar capacidades técnicas, financieras y de ejecución</vt:lpstr>
      <vt:lpstr>En agosto de 2014 SENER otorgó a PEMEX 489 Asignaciones que podía operar de forma eficiente y competitiva</vt:lpstr>
      <vt:lpstr>22% de las Asignaciones otorgadas a PEMEX en Ronda Cero son de exploración y 78% de extracción de hidrocarburos</vt:lpstr>
      <vt:lpstr>PEMEX conservó la totalidad de las reservas 2P que solicitó y el 100% de la producción del país</vt:lpstr>
      <vt:lpstr>Contenido</vt:lpstr>
      <vt:lpstr>En la Ronda Cero PEMEX demostró tener capacidad y recursos para operar 108 Asignaciones de Exploración</vt:lpstr>
      <vt:lpstr>PEMEX mantiene 93 Asignaciones de Exploración de las 108 otorgadas en Ronda Cero</vt:lpstr>
      <vt:lpstr>Contenido</vt:lpstr>
      <vt:lpstr>En la Ronda Cero PEMEX demostró tener capacidad y recursos para operar 286 Asignaciones de Extracción</vt:lpstr>
      <vt:lpstr>PEMEX mantiene 259 Asignaciones de Extracción de las 286 otorgadas en Ronda 0</vt:lpstr>
      <vt:lpstr>Contenido</vt:lpstr>
      <vt:lpstr>Con la finalidad de no detener la producción en los campos que PEMEX no solicitó en la Ronda Cero, SENER le otorgó 95 Asignaciones de Resguardo en tanto se adjudican en una licitación</vt:lpstr>
      <vt:lpstr>PEMEX mantiene 45 Asignaciones de Resguardo de las 95 de Ronda 0</vt:lpstr>
      <vt:lpstr>Contenido</vt:lpstr>
      <vt:lpstr>Resumen de cambios en Asignaciones por actividad</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Roadshow Pemex Houston</dc:title>
  <dc:creator>Aldo Flores</dc:creator>
  <cp:lastModifiedBy>Claudio Cesar de la Cerda Negrete</cp:lastModifiedBy>
  <cp:revision>2635</cp:revision>
  <cp:lastPrinted>2018-05-29T00:39:16Z</cp:lastPrinted>
  <dcterms:created xsi:type="dcterms:W3CDTF">2016-11-28T00:44:40Z</dcterms:created>
  <dcterms:modified xsi:type="dcterms:W3CDTF">2018-09-21T05:13:52Z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0x010100EE401BD9EDEE1246BE8FAF4F6D6D22C5</vt:lpwstr>
  </property>
  <property fmtid="{D5CDD505-2E9C-101B-9397-08002B2CF9AE}" pid="3" name="_dlc_DocIdItemGuid">
    <vt:lpwstr>cf8ff382-9e71-49d5-a4a2-084ab361a5f1</vt:lpwstr>
  </property>
</Properties>
</file>